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055" autoAdjust="0"/>
    <p:restoredTop sz="96036" autoAdjust="0"/>
  </p:normalViewPr>
  <p:slideViewPr>
    <p:cSldViewPr snapToGrid="0">
      <p:cViewPr varScale="1">
        <p:scale>
          <a:sx n="134" d="100"/>
          <a:sy n="134" d="100"/>
        </p:scale>
        <p:origin x="72" y="1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00:35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47 3224 0 0,'-2'0'4523'0'0,"-9"2"2538"0"0,18-5-6720 0 0,0 1 0 0 0,0 0 1 0 0,0 1-1 0 0,0-1 1 0 0,0 1-1 0 0,14 0 0 0 0,-1 2 168 0 0,23 4 0 0 0,8 1 219 0 0,-24-4-451 0 0,114 5 1848 0 0,-21-5-1993 0 0,-43 0 444 0 0,-1-2-1 0 0,82-12 0 0 0,98-10 644 0 0,26 11-290 0 0,-178 7-631 0 0,125-7 524 0 0,-200 10-688 0 0,30 2 0 0 0,8 0 30 0 0,78 4 272 0 0,-76-1-208 0 0,126 10 422 0 0,122 2 212 0 0,-136-7-75 0 0,-73-2-513 0 0,-34-1-39 0 0,-40-3-47 0 0,59 0 0 0 0,-17-4 80 0 0,-47 2-134 0 0,35-4 0 0 0,15-1 106 0 0,-78 4-234 0 0,-1 0-4 0 0,0 0-1 0 0,1 0 0 0 0,-1 0 1 0 0,0 0-1 0 0,1 0 1 0 0,-1 0-1 0 0,0 0 0 0 0,1 0 1 0 0,-1 0-1 0 0,0 0 0 0 0,1 0 1 0 0,-1 0-1 0 0,0 0 1 0 0,1 0-1 0 0,-1 0 0 0 0,0-1 1 0 0,1 1-1 0 0,-1 0 1 0 0,0 0-1 0 0,0 0 0 0 0,1-1 1 0 0,-1 1-1 0 0,0 0 1 0 0,0 0-1 0 0,1-1 0 0 0,-1 1 1 0 0,0 0-1 0 0,0 0 1 0 0,0-1-1 0 0,1 0 0 0 0,0 1-133 0 0,-18 12-9171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8:51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1840 0 0,'0'0'16439'0'0,"4"6"-15863"0"0,18 14 123 0 0,-17-14-487 0 0,1 0 0 0 0,1 0 0 0 0,-1-1 1 0 0,1 0-1 0 0,0 0 0 0 0,8 4 0 0 0,-8-7-101 0 0,0 1-1 0 0,-1-1 0 0 0,1 0 0 0 0,0-1 1 0 0,0 0-1 0 0,1 0 0 0 0,-1 0 0 0 0,0-1 1 0 0,9-1-1 0 0,-16 1-92 0 0,1 0 0 0 0,-1 0 0 0 0,0 0 0 0 0,1 0-1 0 0,-1 0 1 0 0,0 0 0 0 0,1 1 0 0 0,-1-1 0 0 0,0 0 0 0 0,0 0 0 0 0,1 0 0 0 0,-1 0 0 0 0,0 1 0 0 0,0-1-1 0 0,1 0 1 0 0,-1 0 0 0 0,0 0 0 0 0,0 1 0 0 0,0-1 0 0 0,1 0 0 0 0,-1 0 0 0 0,0 1 0 0 0,0-1 0 0 0,0 0-1 0 0,0 1 1 0 0,1-1 0 0 0,-1 0 0 0 0,0 0 0 0 0,0 1 0 0 0,0-1 0 0 0,0 0 0 0 0,0 1 0 0 0,0-1 0 0 0,0 0-1 0 0,0 1 1 0 0,0-1 0 0 0,0 0 0 0 0,0 1 0 0 0,0-1 0 0 0,0 0 0 0 0,0 0 0 0 0,0 1 0 0 0,-1-1 0 0 0,1 0-1 0 0,0 1 1 0 0,0-1 0 0 0,0 0 0 0 0,0 0 0 0 0,0 1 0 0 0,-1-1 0 0 0,1 1 0 0 0,-10 14 548 0 0,-3-5-425 0 0,-1-1 0 0 0,1 0-1 0 0,-24 10 1 0 0,-46 15 209 0 0,74-30-255 0 0,-8 6 15 0 0,17-10-200 0 0,2 4-2344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5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21047 0 0,'-6'5'1027'0'0,"-8"23"-78"0"0,5-9-613 0 0,-1 3-299 0 0,0 1-1 0 0,2 0 1 0 0,-10 44-1 0 0,8-26-14 0 0,7-30-431 0 0,-1 1-1 0 0,2 0 0 0 0,0 0 0 0 0,0 0 1 0 0,1 1-1 0 0,2 19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6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0 10136 0 0,'-6'0'896'0'0,"0"0"-712"0"0,0 3-184 0 0,-2-3 0 0 0,3 5 456 0 0,-2 2 56 0 0</inkml:trace>
  <inkml:trace contextRef="#ctx0" brushRef="#br0" timeOffset="1">152 706 18311 0 0,'0'0'1660'0'0,"1"-1"-1368"0"0,6-9 187 0 0,0-1-1 0 0,-2 1 1 0 0,1-1-1 0 0,-1 0 1 0 0,-1 0-1 0 0,4-14 1 0 0,4-7 331 0 0,-3 6-279 0 0,3 0 0 0 0,22-39-1 0 0,-33 65-530 0 0,-1 0 0 0 0,0 0 0 0 0,0 0 0 0 0,1 0 0 0 0,-1-1 0 0 0,0 1 0 0 0,0 0 0 0 0,1 0 0 0 0,-1 0 0 0 0,0 0 0 0 0,0 0 0 0 0,1 0 0 0 0,-1 0 0 0 0,0 0 0 0 0,1 0 0 0 0,-1 0 0 0 0,0 0 0 0 0,0 0 0 0 0,1 1 0 0 0,-1-1 0 0 0,0 0 0 0 0,0 0 0 0 0,1 0 0 0 0,-1 0 0 0 0,0 0 0 0 0,0 0 0 0 0,0 1 0 0 0,1-1 0 0 0,-1 0 0 0 0,0 0 0 0 0,0 0 0 0 0,0 1 0 0 0,1-1 0 0 0,-1 0 0 0 0,0 0 0 0 0,0 0 0 0 0,0 1 0 0 0,0-1 0 0 0,0 0 0 0 0,1 1 0 0 0,4 6-7 0 0,1 0 0 0 0,-1 0 0 0 0,-1 1 0 0 0,1 0 0 0 0,-1 0 0 0 0,0 0-1 0 0,-1 0 1 0 0,3 11 0 0 0,-5-15-15 0 0,1-1 1 0 0,-1 1-1 0 0,1 0 0 0 0,0-1 0 0 0,0 0 1 0 0,0 1-1 0 0,0-1 0 0 0,1 0 0 0 0,-1 0 1 0 0,4 3-1 0 0,-4-4 20 0 0,0-1 0 0 0,-1 0-1 0 0,1 0 1 0 0,0 0 0 0 0,0 0 0 0 0,0 0 0 0 0,0 0 0 0 0,0 0-1 0 0,0 0 1 0 0,0-1 0 0 0,0 1 0 0 0,0-1 0 0 0,0 0 0 0 0,1 0-1 0 0,-1 1 1 0 0,0-1 0 0 0,0-1 0 0 0,0 1 0 0 0,4-1 0 0 0,-2 0-217 0 0,0 0 0 0 0,0-1 1 0 0,0 1-1 0 0,-1-1 0 0 0,1 0 1 0 0,-1 0-1 0 0,1 0 0 0 0,-1 0 1 0 0,0-1-1 0 0,4-3 0 0 0,10-8-1149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6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0 12440 0 0,'0'0'957'0'0,"-6"3"-586"0"0,4-1-22 0 0,0 0 1 0 0,0 0 0 0 0,0 0 0 0 0,0 0-1 0 0,1 0 1 0 0,-1 0 0 0 0,1 0 0 0 0,-1 0-1 0 0,1 1 1 0 0,0-1 0 0 0,0 0 0 0 0,0 1 0 0 0,-1 5-1 0 0,-6 35 3957 0 0,8-42-4309 0 0,-7 69 730 0 0,3 0-1 0 0,4 0 0 0 0,2-1 1 0 0,13 74-1 0 0,-13-124-1372 0 0,1-1-1 0 0,1 1 1 0 0,1-1 0 0 0,11 28-1 0 0,-10-35-1073 0 0</inkml:trace>
  <inkml:trace contextRef="#ctx0" brushRef="#br0" timeOffset="1">9 418 20815 0 0,'0'0'2264'0'0,"5"-2"-2264"0"0,4 2 0 0 0,0 0 0 0 0,4 0 296 0 0,2 0 24 0 0,-2 2 0 0 0,7 1 0 0 0,3 2-432 0 0,-1-1-80 0 0,-2 1-24 0 0,2 1 0 0 0,3 1-1056 0 0,1 0-208 0 0,24 4-48 0 0,-12-4-8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7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1 157 17791 0 0,'6'3'1618'0'0,"-1"-1"-1474"0"0,1 0 1 0 0,0 0 0 0 0,0 0-1 0 0,0-1 1 0 0,0 0 0 0 0,0 0-1 0 0,0-1 1 0 0,0 1 0 0 0,1-1-1 0 0,9-2 1 0 0,6-1 757 0 0,34-10 1 0 0,-41 9-523 0 0,0 0 0 0 0,0-2 0 0 0,-1 0 1 0 0,16-9-1 0 0,-25 13-326 0 0,0-1 0 0 0,-1 0-1 0 0,1 0 1 0 0,-1-1 0 0 0,0 1 0 0 0,0-1 0 0 0,0 0 0 0 0,-1 0-1 0 0,1-1 1 0 0,-1 1 0 0 0,0 0 0 0 0,0-1 0 0 0,0 0 0 0 0,-1 0-1 0 0,3-6 1 0 0,-5 9-58 0 0,1 0 0 0 0,-1 0-1 0 0,0 0 1 0 0,1 0 0 0 0,-1 0 0 0 0,0 0 0 0 0,0 0-1 0 0,-1 0 1 0 0,1 0 0 0 0,0 0 0 0 0,-1 0-1 0 0,1 0 1 0 0,-1 0 0 0 0,1 0 0 0 0,-1 0-1 0 0,0 0 1 0 0,-2-3 0 0 0,3 4 33 0 0,-1 1-1 0 0,0-1 1 0 0,1 0 0 0 0,-1 0 0 0 0,0 0-1 0 0,0 1 1 0 0,0-1 0 0 0,0 0 0 0 0,1 1 0 0 0,-1-1-1 0 0,0 1 1 0 0,0-1 0 0 0,0 1 0 0 0,0 0-1 0 0,0-1 1 0 0,0 1 0 0 0,0 0 0 0 0,0 0-1 0 0,0-1 1 0 0,-1 1 0 0 0,1 0 0 0 0,0 0 0 0 0,0 0-1 0 0,0 0 1 0 0,0 0 0 0 0,0 1 0 0 0,0-1-1 0 0,0 0 1 0 0,0 0 0 0 0,0 1 0 0 0,0-1 0 0 0,0 1-1 0 0,0-1 1 0 0,-1 1 0 0 0,-5 3 78 0 0,0 1-1 0 0,0 0 1 0 0,1 0 0 0 0,-1 0 0 0 0,1 0 0 0 0,1 1 0 0 0,-1 0-1 0 0,1 0 1 0 0,-5 8 0 0 0,2-2-108 0 0,1 1-1 0 0,0 0 1 0 0,1 0 0 0 0,-6 18-1 0 0,10-26 5 0 0,1-1-1 0 0,0 1 1 0 0,0 0 0 0 0,0-1-1 0 0,1 1 1 0 0,-1 0 0 0 0,1 0-1 0 0,1 0 1 0 0,-1 0 0 0 0,1-1-1 0 0,-1 1 1 0 0,1 0 0 0 0,0 0-1 0 0,1-1 1 0 0,-1 1 0 0 0,1-1-1 0 0,4 9 1 0 0,-4-10-2 0 0,0-1-1 0 0,0 1 1 0 0,0-1 0 0 0,0 1-1 0 0,1-1 1 0 0,-1 0-1 0 0,1 1 1 0 0,-1-1-1 0 0,1-1 1 0 0,0 1 0 0 0,0 0-1 0 0,0-1 1 0 0,0 1-1 0 0,0-1 1 0 0,0 0 0 0 0,0 0-1 0 0,0 0 1 0 0,0 0-1 0 0,1-1 1 0 0,-1 1 0 0 0,0-1-1 0 0,1 0 1 0 0,-1 0-1 0 0,0 0 1 0 0,0 0 0 0 0,6-2-1 0 0,4 0-538 0 0,-1-2 0 0 0,1 1 0 0 0,-1-2-1 0 0,0 0 1 0 0,-1 0 0 0 0,1-1 0 0 0,-1 0 0 0 0,17-13-1 0 0,-3-1-7840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7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20 6912 0 0,'-6'13'736'0'0,"4"-7"-285"0"0,1 1 0 0 0,-1 0 1 0 0,0 12-1 0 0,2-7 1271 0 0,0 0 0 0 0,1-1 1 0 0,3 17-1 0 0,1-6 1224 0 0,1 0 0 0 0,13 34 1 0 0,-17-53-2868 0 0,0 5 165 0 0,2 0 0 0 0,-1-1 0 0 0,1 1-1 0 0,6 7 1 0 0,-10-15-208 0 0,1 0 0 0 0,-1 0 0 0 0,0 0 0 0 0,1 0 0 0 0,-1 0 0 0 0,0 0 0 0 0,1 0 0 0 0,-1 0-1 0 0,0 0 1 0 0,0 0 0 0 0,1 0 0 0 0,-1 0 0 0 0,0 0 0 0 0,1 0 0 0 0,-1 0 0 0 0,0 0 0 0 0,0-1 0 0 0,1 1 0 0 0,-1 0 0 0 0,0 0 0 0 0,0 0 0 0 0,1-1-1 0 0,-1 1 1 0 0,0 0 0 0 0,0 0 0 0 0,0-1 0 0 0,1 1 0 0 0,-1 0 0 0 0,0 0 0 0 0,0-1 0 0 0,0 1 0 0 0,0 0 0 0 0,0 0 0 0 0,1-1 0 0 0,-1 1-1 0 0,0 0 1 0 0,0-1 0 0 0,0 0 0 0 0,6-14 428 0 0,-3 3-153 0 0,22-87 711 0 0,-20 85-1024 0 0,0 0-1 0 0,1 1 0 0 0,1-1 0 0 0,15-22 0 0 0,-21 35 1 0 0,3-7-114 0 0,2 1 0 0 0,-1 1 0 0 0,1-1 0 0 0,-1 1 0 0 0,9-7 0 0 0,-12 12-114 0 0,0-1 0 0 0,0 1 0 0 0,0 0-1 0 0,0 0 1 0 0,0 0 0 0 0,0 0 0 0 0,0 1-1 0 0,1-1 1 0 0,-1 0 0 0 0,0 1 0 0 0,0-1 0 0 0,0 1-1 0 0,1 0 1 0 0,-1 0 0 0 0,0 0 0 0 0,1 0 0 0 0,-1 0-1 0 0,0 1 1 0 0,0-1 0 0 0,1 1 0 0 0,-1-1 0 0 0,0 1-1 0 0,0 0 1 0 0,4 1 0 0 0,4 3-1813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7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77 786 19263 0 0,'0'0'1744'0'0,"-3"-10"-1253"0"0,7-122 4524 0 0,0-1-3918 0 0,-4 87-1093 0 0,-2-93 374 0 0,1 121-276 0 0,-4-131 555 0 0,5 147-649 0 0,2-19 253 0 0,5-31-1 0 0,-6 46-190 0 0,0 1 0 0 0,1 0-1 0 0,-1 0 1 0 0,1-1 0 0 0,0 1 0 0 0,1 0-1 0 0,0 0 1 0 0,-1 1 0 0 0,1-1-1 0 0,8-8 1 0 0,-9 11-78 0 0,0 0-1 0 0,1 0 1 0 0,0 0-1 0 0,-1 1 1 0 0,1-1 0 0 0,0 1-1 0 0,-1-1 1 0 0,1 1-1 0 0,0 0 1 0 0,0 0-1 0 0,0 0 1 0 0,0 1 0 0 0,0-1-1 0 0,0 1 1 0 0,1-1-1 0 0,-1 1 1 0 0,0 0 0 0 0,0 0-1 0 0,0 1 1 0 0,0-1-1 0 0,0 1 1 0 0,0-1-1 0 0,0 1 1 0 0,5 2 0 0 0,-3-1-13 0 0,1 0 0 0 0,0 1 0 0 0,-1 0 0 0 0,1 0 0 0 0,-1 1 0 0 0,0-1 0 0 0,0 1 0 0 0,0 0 0 0 0,0 0 1 0 0,-1 1-1 0 0,5 5 0 0 0,-3-1-585 0 0,0 0 0 0 0,-1 0 1 0 0,9 19-1 0 0,-11-21-1344 0 0,-1 1 1 0 0,0 0-1 0 0,2 8 1 0 0,-1 10-6400 0 0</inkml:trace>
  <inkml:trace contextRef="#ctx0" brushRef="#br0" timeOffset="1">1 440 16583 0 0,'0'0'1800'0'0,"5"-2"-1800"0"0,3 2 0 0 0,4-2 0 0 0,2-3 1184 0 0,3 5 208 0 0,6 0 40 0 0,-3-3 8 0 0,2-7-1280 0 0,-3 5-256 0 0,1 3-56 0 0,3 2-6200 0 0,-1 2-1239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8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34 10592 0 0,'0'-3'1104'0'0,"-2"0"-742"0"0,1 2-5 0 0,1 1 1 0 0,-1 0-1 0 0,0 0 0 0 0,1-1 0 0 0,-1 1 0 0 0,1 0 0 0 0,-1 0 0 0 0,1 0 0 0 0,-1 0 1 0 0,0 0-1 0 0,1-1 0 0 0,-1 1 0 0 0,1 0 0 0 0,-1 0 0 0 0,1 1 0 0 0,-1-1 0 0 0,0 0 1 0 0,1 0-1 0 0,-1 0 0 0 0,1 0 0 0 0,-1 0 0 0 0,1 1 0 0 0,-1-1 0 0 0,0 1 1 0 0,-13 5 1173 0 0,5 1-1232 0 0,0-1 1 0 0,1 1-1 0 0,-1 0 0 0 0,1 1 1 0 0,1 0-1 0 0,0 0 0 0 0,0 1 1 0 0,1 0-1 0 0,0 0 1 0 0,0 1-1 0 0,1-1 0 0 0,-5 13 1 0 0,5-9-235 0 0,1-1 0 0 0,0 1 1 0 0,1 0-1 0 0,0 0 0 0 0,1 0 1 0 0,1 0-1 0 0,0 0 0 0 0,1 0 1 0 0,2 25-1 0 0,-1-30-33 0 0,1 0-1 0 0,-1 0 0 0 0,1 0 1 0 0,5 11-1 0 0,-7-18-23 0 0,1 1 0 0 0,-1-1 0 0 0,1 0 0 0 0,-1 0-1 0 0,1 0 1 0 0,0 1 0 0 0,-1-1 0 0 0,1 0 0 0 0,0 0 0 0 0,0 0 0 0 0,0 0 0 0 0,0 0-1 0 0,0 0 1 0 0,0 0 0 0 0,0-1 0 0 0,0 1 0 0 0,0 0 0 0 0,0-1 0 0 0,0 1-1 0 0,0 0 1 0 0,1-1 0 0 0,-1 1 0 0 0,0-1 0 0 0,0 0 0 0 0,1 1 0 0 0,-1-1-1 0 0,0 0 1 0 0,1 0 0 0 0,-1 0 0 0 0,0 0 0 0 0,1 0 0 0 0,-1 0 0 0 0,0 0 0 0 0,1 0-1 0 0,-1-1 1 0 0,2 0 0 0 0,0 0 13 0 0,1-1 1 0 0,-1 0-1 0 0,0 0 0 0 0,0-1 0 0 0,0 1 1 0 0,0-1-1 0 0,-1 1 0 0 0,1-1 0 0 0,0 0 0 0 0,-1 0 1 0 0,0 0-1 0 0,2-4 0 0 0,4-5 72 0 0,8-22-1 0 0,43-117 647 0 0,-59 151-724 0 0,0 0 0 0 0,0 0 0 0 0,0 0 0 0 0,0-1 0 0 0,0 1 0 0 0,0 0 0 0 0,0 0 0 0 0,0 0 0 0 0,0 0-1 0 0,0 0 1 0 0,0 0 0 0 0,0 0 0 0 0,0 0 0 0 0,0 0 0 0 0,0-1 0 0 0,0 1 0 0 0,0 0 0 0 0,0 0 0 0 0,0 0 0 0 0,0 0 0 0 0,0 0 0 0 0,0 0 0 0 0,1 0 0 0 0,-1 0-1 0 0,0 0 1 0 0,0 0 0 0 0,0-1 0 0 0,0 1 0 0 0,0 0 0 0 0,0 0 0 0 0,0 0 0 0 0,0 0 0 0 0,0 0 0 0 0,0 0 0 0 0,0 0 0 0 0,0 0 0 0 0,1 0 0 0 0,-1 0 0 0 0,0 0-1 0 0,0 0 1 0 0,0 0 0 0 0,0 0 0 0 0,0 0 0 0 0,0 0 0 0 0,0 0 0 0 0,0 0 0 0 0,0 0 0 0 0,1 0 0 0 0,-1 0 0 0 0,0 0 0 0 0,0 0 0 0 0,0 0 0 0 0,0 0 0 0 0,0 0-1 0 0,0 0 1 0 0,0 0 0 0 0,0 0 0 0 0,0 0 0 0 0,1 0 0 0 0,2 8 232 0 0,1 13-135 0 0,-3 29 50 0 0,-2-33-136 0 0,2 0 1 0 0,3 26-1 0 0,-4-41-35 0 0,0-1 1 0 0,0 1-1 0 0,1 0 0 0 0,-1-1 1 0 0,1 1-1 0 0,-1-1 0 0 0,1 1 1 0 0,0-1-1 0 0,0 1 0 0 0,-1-1 1 0 0,1 0-1 0 0,0 1 0 0 0,0-1 1 0 0,0 0-1 0 0,1 0 1 0 0,-1 0-1 0 0,0 1 0 0 0,0-1 1 0 0,1-1-1 0 0,2 3 0 0 0,-2-2-73 0 0,0-1 0 0 0,1 1 0 0 0,-1 0 0 0 0,0-1 0 0 0,1 0 0 0 0,-1 1 0 0 0,1-1 0 0 0,-1 0 0 0 0,0-1 0 0 0,1 1 0 0 0,-1 0 0 0 0,4-1 0 0 0,3-2-348 0 0,0 0 0 0 0,-1 0 0 0 0,0-1 0 0 0,1 0 0 0 0,-2 0 0 0 0,11-7 0 0 0,3-5-1313 0 0,0 0 1 0 0,-2-2 0 0 0,0 0 0 0 0,-1-1-1 0 0,0-1 1 0 0,18-28 0 0 0,-24 30 684 0 0,8-19 1 0 0,-17 31 1592 0 0,-1 0 0 0 0,0 0 1 0 0,0 0-1 0 0,2-9 0 0 0,-4 15-283 0 0,0-1 0 0 0,0 1 0 0 0,0-1-1 0 0,0 1 1 0 0,1 0 0 0 0,-1-1 0 0 0,0 1-1 0 0,0-1 1 0 0,0 1 0 0 0,0 0 0 0 0,-1-1-1 0 0,1 1 1 0 0,0-1 0 0 0,0 1 0 0 0,0 0-1 0 0,0-1 1 0 0,0 1 0 0 0,0 0 0 0 0,-1-1-1 0 0,1 1 1 0 0,0-1 0 0 0,0 1 0 0 0,0 0 0 0 0,-1 0-1 0 0,1-1 1 0 0,-9 2 1966 0 0,7 0-2031 0 0,0 0 0 0 0,0 1 0 0 0,0-1-1 0 0,1 0 1 0 0,-1 1 0 0 0,0-1 0 0 0,-2 4 0 0 0,-2 4 456 0 0,0 1 1 0 0,0 0 0 0 0,-5 15-1 0 0,10-21-581 0 0,0-1 0 0 0,0 1 0 0 0,0-1-1 0 0,0 0 1 0 0,1 1 0 0 0,0-1-1 0 0,-1 1 1 0 0,1 0 0 0 0,1-1 0 0 0,-1 1-1 0 0,0-1 1 0 0,1 1 0 0 0,0-1 0 0 0,0 0-1 0 0,2 5 1 0 0,-3-5-54 0 0,1-1 0 0 0,0 0-1 0 0,0 1 1 0 0,1-1 0 0 0,-1 0 0 0 0,0 0-1 0 0,1 0 1 0 0,-1 0 0 0 0,1 0 0 0 0,-1 0-1 0 0,1 0 1 0 0,0-1 0 0 0,0 1 0 0 0,0-1 0 0 0,0 1-1 0 0,0-1 1 0 0,0 0 0 0 0,0 0 0 0 0,1 0-1 0 0,-1 0 1 0 0,0 0 0 0 0,1 0 0 0 0,-1 0-1 0 0,0-1 1 0 0,1 0 0 0 0,-1 1 0 0 0,1-1-1 0 0,-1 0 1 0 0,1 0 0 0 0,-1 0 0 0 0,1 0-1 0 0,2-1 1 0 0,21-2-135 0 0,-1-2-1 0 0,1 0 1 0 0,23-9-1 0 0,-21 6 38 0 0,-6 1 14 0 0,34-17 1 0 0,-21 8 58 0 0,-30 14-28 0 0,1-1 0 0 0,-1 0 0 0 0,0 0 0 0 0,0 0 0 0 0,0-1 0 0 0,0 0 0 0 0,-1 1 0 0 0,1-2 0 0 0,-1 1 0 0 0,0 0 0 0 0,0-1 0 0 0,-1 0 0 0 0,7-10 0 0 0,-10 13 72 0 0,1 1 1 0 0,0-1 0 0 0,-1 1 0 0 0,0-1 0 0 0,1 0 0 0 0,-1 1-1 0 0,0-1 1 0 0,1 0 0 0 0,-1 1 0 0 0,0-1 0 0 0,0 0 0 0 0,0 1-1 0 0,-1-1 1 0 0,1 0 0 0 0,0 1 0 0 0,-1-1 0 0 0,1 0 0 0 0,-1 1 0 0 0,1-1-1 0 0,-1 1 1 0 0,0-1 0 0 0,0 1 0 0 0,0-1 0 0 0,0 1 0 0 0,0-1-1 0 0,0 1 1 0 0,0 0 0 0 0,0 0 0 0 0,0-1 0 0 0,-2 0 0 0 0,1 0 54 0 0,-1 1 0 0 0,1-1 1 0 0,0 1-1 0 0,-1-1 0 0 0,1 1 1 0 0,-1 0-1 0 0,0 0 1 0 0,1 0-1 0 0,-1 1 0 0 0,0-1 1 0 0,1 1-1 0 0,-1-1 0 0 0,0 1 1 0 0,0 0-1 0 0,1 0 0 0 0,-1 0 1 0 0,0 0-1 0 0,-3 1 0 0 0,3 0 21 0 0,-1 0 0 0 0,1 0 0 0 0,-1 1 0 0 0,1-1 0 0 0,-1 1 0 0 0,1 0-1 0 0,0 0 1 0 0,0 0 0 0 0,0 0 0 0 0,0 1 0 0 0,0-1 0 0 0,0 1-1 0 0,-3 5 1 0 0,2-4-26 0 0,1 1 0 0 0,0 1 0 0 0,0-1 0 0 0,0 0 0 0 0,1 1 0 0 0,0 0 0 0 0,0-1 0 0 0,-2 9 0 0 0,3-8-71 0 0,-1 0 0 0 0,2 0 0 0 0,-1 0 1 0 0,1 0-1 0 0,-1 0 0 0 0,2 0 0 0 0,-1 0 0 0 0,1 0 1 0 0,0 0-1 0 0,0 0 0 0 0,0 0 0 0 0,1-1 1 0 0,0 1-1 0 0,0 0 0 0 0,0-1 0 0 0,1 1 1 0 0,0-1-1 0 0,5 7 0 0 0,-5-8 24 0 0,1-1 0 0 0,0 1 0 0 0,0-1 0 0 0,1 1 0 0 0,-1-1 0 0 0,1 0 0 0 0,-1-1-1 0 0,1 1 1 0 0,0-1 0 0 0,0 0 0 0 0,0 0 0 0 0,9 1 0 0 0,-7-1-217 0 0,1-1 0 0 0,0 0 0 0 0,-1-1 0 0 0,1 1 0 0 0,-1-2 0 0 0,1 1 0 0 0,0-1-1 0 0,9-2 1 0 0,-2 1-894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8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0 5984 0 0,'0'0'464'0'0,"-17"3"2676"0"0,13-3-1326 0 0,0 1 0 0 0,0-1 1 0 0,0 1-1 0 0,0 0 0 0 0,-4 1 0 0 0,-22 12 2089 0 0,22-9-3474 0 0,-1 0-1 0 0,1 1 1 0 0,0 0 0 0 0,-8 8-1 0 0,0 2 210 0 0,8-9-418 0 0,0 1 1 0 0,1-1 0 0 0,-10 15-1 0 0,4-4 63 0 0,5-7-103 0 0,0 1 0 0 0,-7 14-1 0 0,13-23-125 0 0,1 0 0 0 0,0 0-1 0 0,0 0 1 0 0,0 0-1 0 0,0 0 1 0 0,0 0-1 0 0,1 0 1 0 0,-1 1-1 0 0,1-1 1 0 0,0 0-1 0 0,0 0 1 0 0,0 0-1 0 0,0 1 1 0 0,2 4-1 0 0,-2-7-46 0 0,0-1 0 0 0,1 1 0 0 0,-1-1 0 0 0,1 1-1 0 0,-1-1 1 0 0,0 1 0 0 0,1-1 0 0 0,-1 1 0 0 0,1-1-1 0 0,0 1 1 0 0,-1-1 0 0 0,1 0 0 0 0,-1 1 0 0 0,1-1-1 0 0,-1 0 1 0 0,1 0 0 0 0,0 1 0 0 0,-1-1 0 0 0,1 0-1 0 0,0 0 1 0 0,-1 0 0 0 0,1 0 0 0 0,0 0 0 0 0,-1 0-1 0 0,1 0 1 0 0,0 0 0 0 0,-1 0 0 0 0,1 0 0 0 0,0 0-1 0 0,-1 0 1 0 0,2-1 0 0 0,19-5 83 0 0,-12 1-51 0 0,1 0 0 0 0,-1-1 0 0 0,0 0 0 0 0,0 0 0 0 0,0-1 0 0 0,-1-1-1 0 0,14-15 1 0 0,1-5-469 0 0,19-33 0 0 0,-9 14-2112 0 0,-25 36 1180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1 288 21191 0 0,'0'0'1027'0'0,"0"-6"73"0"0,2-34 57 0 0,3 0-1 0 0,11-48 1 0 0,-13 72-850 0 0,5-14 334 0 0,-6 22-497 0 0,0-1 0 0 0,3-15-1 0 0,-5 22-128 0 0,0 0 0 0 0,1 0 0 0 0,-1 0 0 0 0,1 0-1 0 0,-1 1 1 0 0,1-1 0 0 0,0 0 0 0 0,0 0 0 0 0,2-2 0 0 0,-1-1-9 0 0,-1 11 52 0 0,-1 8-67 0 0,0-9 13 0 0,9 62-4 0 0,-9-61-6 0 0,1-1 1 0 0,0 1-1 0 0,0 0 0 0 0,1-1 1 0 0,-1 0-1 0 0,1 1 0 0 0,1-1 0 0 0,-1 0 1 0 0,1 0-1 0 0,-1 0 0 0 0,6 5 1 0 0,-7-8-7 0 0,0-1 1 0 0,0 1-1 0 0,0-1 1 0 0,0 0-1 0 0,1 0 1 0 0,-1 1-1 0 0,1-1 1 0 0,-1 0-1 0 0,1 0 1 0 0,-1 0-1 0 0,1-1 1 0 0,-1 1-1 0 0,1 0 0 0 0,0-1 1 0 0,0 1-1 0 0,-1-1 1 0 0,1 1-1 0 0,0-1 1 0 0,0 0-1 0 0,-1 0 1 0 0,1 0-1 0 0,0 0 1 0 0,0 0-1 0 0,0 0 1 0 0,-1 0-1 0 0,1-1 1 0 0,0 1-1 0 0,0 0 1 0 0,-1-1-1 0 0,1 0 1 0 0,0 1-1 0 0,-1-1 1 0 0,1 0-1 0 0,-1 0 1 0 0,1 0-1 0 0,-1 0 1 0 0,1 0-1 0 0,1-2 1 0 0,4-3 76 0 0,0 0 0 0 0,-1 0 0 0 0,1-1 0 0 0,-1 0 0 0 0,-1-1 0 0 0,0 1 0 0 0,5-10 0 0 0,3-8-2541 0 0,-4-1-3829 0 0,-2 1-2132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9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17967 0 0,'-4'7'382'0'0,"-1"0"-1"0"0,1 0 1 0 0,1 1-1 0 0,-1-1 0 0 0,1 1 1 0 0,0 0-1 0 0,1 0 0 0 0,0 0 1 0 0,-2 13-1 0 0,1 7 911 0 0,1 42 1 0 0,2-59-1069 0 0,3 71 728 0 0,-2-73-1063 0 0,0-1 0 0 0,1 1-1 0 0,0-1 1 0 0,0 0 0 0 0,1 1 0 0 0,0-1 0 0 0,5 10 0 0 0,0-10-1837 0 0,1-3-3302 0 0,0-3-2261 0 0</inkml:trace>
  <inkml:trace contextRef="#ctx0" brushRef="#br0" timeOffset="1">204 183 11976 0 0,'-1'1'546'0'0,"-1"7"-78"0"0,1-1-1 0 0,-1 1 0 0 0,1-1 1 0 0,1 1-1 0 0,-1-1 0 0 0,1 1 1 0 0,1-1-1 0 0,-1 1 0 0 0,1 0 0 0 0,4 11 1 0 0,-5-15-295 0 0,1-1 0 0 0,0 0 0 0 0,1 0 0 0 0,-1 0 1 0 0,0 0-1 0 0,1 0 0 0 0,0-1 0 0 0,-1 1 0 0 0,1 0 0 0 0,0-1 1 0 0,1 1-1 0 0,-1-1 0 0 0,0 0 0 0 0,1 0 0 0 0,-1 0 0 0 0,1 0 1 0 0,0 0-1 0 0,-1 0 0 0 0,1-1 0 0 0,0 1 0 0 0,0-1 0 0 0,0 0 0 0 0,0 0 1 0 0,0 0-1 0 0,0 0 0 0 0,1-1 0 0 0,5 1 0 0 0,-1 0-208 0 0,1-2 0 0 0,-1 1 0 0 0,1-1-1 0 0,-1 0 1 0 0,0-1 0 0 0,0 0 0 0 0,0-1-1 0 0,0 1 1 0 0,0-1 0 0 0,0-1 0 0 0,-1 0-1 0 0,13-8 1 0 0,-6 2-31 0 0,0 0 0 0 0,-1-1 0 0 0,-1-1 0 0 0,0-1 0 0 0,13-16 0 0 0,-127 164 6281 0 0,-46 96-6112 0 0,131-191-1186 0 0,11-25 96 0 0,-4 7-951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8:57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0 13248 0 0,'0'0'1326'0'0,"-3"0"-72"0"0,-2 1-951 0 0,1-1 0 0 0,-1 1 0 0 0,1 0 0 0 0,-1 1 0 0 0,1-1 0 0 0,0 1 0 0 0,-1 0 0 0 0,1 0 0 0 0,0 0 0 0 0,-4 3 0 0 0,-42 32 669 0 0,38-28-618 0 0,-17 18 282 0 0,27-25-606 0 0,0 1 1 0 0,0-1-1 0 0,0 1 0 0 0,0-1 0 0 0,1 1 0 0 0,-1 0 1 0 0,1 0-1 0 0,0 0 0 0 0,0 0 0 0 0,-2 5 0 0 0,3-7-30 0 0,0 0 0 0 0,0 0 0 0 0,0-1 0 0 0,0 1 0 0 0,0 0 0 0 0,0 0 0 0 0,0-1 0 0 0,0 1 0 0 0,0 0 0 0 0,0 0 0 0 0,0-1 0 0 0,0 1 0 0 0,0 0 0 0 0,1 0 0 0 0,-1-1-1 0 0,0 1 1 0 0,0 0 0 0 0,1-1 0 0 0,-1 1 0 0 0,1 0 0 0 0,-1-1 0 0 0,1 1 0 0 0,-1-1 0 0 0,1 1 0 0 0,-1 0 0 0 0,1-1 0 0 0,-1 1 0 0 0,1-1 0 0 0,0 0 0 0 0,0 1 0 0 0,1 0 1 0 0,0-1 0 0 0,0 1 1 0 0,-1-1-1 0 0,1 0 1 0 0,0 1-1 0 0,0-1 1 0 0,0 0-1 0 0,2-1 0 0 0,1 1 24 0 0,12 1 85 0 0,-1-2-1 0 0,0 0 0 0 0,19-4 0 0 0,3-1-1622 0 0,-13 6 409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0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16 159 3680 0 0,'-2'-25'698'0'0,"1"20"467"0"0,1 0-1 0 0,0-1 0 0 0,0 1 1 0 0,0 0-1 0 0,0-1 1 0 0,3-8-1 0 0,-1 2 595 0 0,0-1 0 0 0,1-23 0 0 0,-2 10 3600 0 0,-7 49-4613 0 0,-5 52-415 0 0,8-38-320 0 0,0-3-4 0 0,3 60 1 0 0,0-85 12 0 0,1 1 0 0 0,1 0-1 0 0,0 0 1 0 0,1 0 0 0 0,-1-1-1 0 0,2 1 1 0 0,-1-1 0 0 0,1 0-1 0 0,1 0 1 0 0,9 13 0 0 0,-13-20-1 0 0,0 0 0 0 0,1 0 0 0 0,-1 0 0 0 0,1-1 0 0 0,-1 1 0 0 0,1 0 0 0 0,0-1 0 0 0,-1 1 0 0 0,1-1 0 0 0,0 0 0 0 0,0 0 0 0 0,0 0 0 0 0,0 0 0 0 0,1 0 0 0 0,-1 0 1 0 0,0 0-1 0 0,0-1 0 0 0,0 1 0 0 0,1-1 0 0 0,-1 1 0 0 0,0-1 0 0 0,1 0 0 0 0,-1 0 0 0 0,0 0 0 0 0,0 0 0 0 0,1-1 0 0 0,-1 1 0 0 0,0-1 0 0 0,1 1 0 0 0,-1-1 0 0 0,0 0 0 0 0,0 0 0 0 0,0 0 1 0 0,4-2-1 0 0,2-2 30 0 0,-1 0 0 0 0,0 0-1 0 0,0-1 1 0 0,0 0 0 0 0,0-1 0 0 0,-1 1 0 0 0,8-13 0 0 0,-4 5 7 0 0,-1-1 0 0 0,-1 0 0 0 0,0 0-1 0 0,10-30 1 0 0,-6 7 833 0 0,6-38-1 0 0,-2 27 59 0 0,-27 109 62 0 0,6-36-984 0 0,1 0 1 0 0,0 1-1 0 0,1 41 0 0 0,3-61-61 0 0,1-1-1 0 0,-1 1 0 0 0,1-1 1 0 0,0 1-1 0 0,0-1 0 0 0,1 1 0 0 0,-1-1 1 0 0,5 9-1 0 0,-5-12-48 0 0,0 0 0 0 0,0 1 0 0 0,0-1 0 0 0,0 0 0 0 0,0 0 0 0 0,0 0 0 0 0,0 0 0 0 0,0 0 0 0 0,0 0 0 0 0,1 0 0 0 0,-1 0 0 0 0,0 0 0 0 0,1 0 0 0 0,-1-1 0 0 0,1 1 0 0 0,-1-1 0 0 0,1 1 0 0 0,-1-1 0 0 0,1 1 0 0 0,-1-1 0 0 0,1 0 0 0 0,-1 0 0 0 0,1 0 0 0 0,-1 0 0 0 0,1 0 0 0 0,-1 0 0 0 0,1 0 0 0 0,0-1 0 0 0,2 0 1 0 0,1 0-584 0 0,0-1 0 0 0,0 0 0 0 0,1 0 0 0 0,-1-1 0 0 0,-1 1 1 0 0,1-1-1 0 0,5-4 0 0 0,6-6-7278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0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0 8288 0 0,'-3'0'-92'0'0,"-1"1"0"0"0,1-1-1 0 0,-1 1 1 0 0,1-1 0 0 0,0 1 0 0 0,-6 2 0 0 0,3 0 1297 0 0,0 0-1 0 0,1 0 0 0 0,-1 0 1 0 0,1 1-1 0 0,-9 7 1 0 0,8-6 528 0 0,0 0 1 0 0,1 1 0 0 0,0 0-1 0 0,-6 10 1 0 0,-2 10 183 0 0,12-24-1840 0 0,0-1 0 0 0,1 1 0 0 0,-1 0 0 0 0,1 0 0 0 0,-1-1 0 0 0,1 1 0 0 0,0 0 0 0 0,0 0 1 0 0,0 0-1 0 0,0-1 0 0 0,0 1 0 0 0,0 0 0 0 0,0 0 0 0 0,0 0 0 0 0,1-1 0 0 0,-1 1 0 0 0,1 0 0 0 0,0 0 0 0 0,-1-1 0 0 0,1 1 0 0 0,0 0 0 0 0,0-1 0 0 0,0 1 0 0 0,0-1 0 0 0,0 1 0 0 0,2 1 0 0 0,2 0-27 0 0,-1 0 0 0 0,1 0 0 0 0,0 0 1 0 0,0-1-1 0 0,0 0 0 0 0,1 0 0 0 0,5 1 0 0 0,-4 0-48 0 0,1-1 1 0 0,-1 1-1 0 0,0 0 0 0 0,7 4 0 0 0,-12-5 28 0 0,-1-1 0 0 0,1 0 0 0 0,-1 0 0 0 0,1 1 0 0 0,-1-1 0 0 0,1 0-1 0 0,-1 1 1 0 0,0 0 0 0 0,0-1 0 0 0,0 1 0 0 0,0 0 0 0 0,0 0 0 0 0,0-1-1 0 0,0 1 1 0 0,0 0 0 0 0,-1 0 0 0 0,1 0 0 0 0,-1 0 0 0 0,1 4-1 0 0,-1-1 72 0 0,0 0-1 0 0,0 1 0 0 0,-1-1 0 0 0,0 0 1 0 0,0 0-1 0 0,0 0 0 0 0,-1 0 0 0 0,-3 10 1 0 0,-3 2-578 0 0,-12 17 1 0 0,18-29 261 0 0,-6 6-1457 0 0,1 1-1 0 0,-2-1 0 0 0,-11 12 1 0 0,36-30-5652 0 0,-3-1 6853 0 0,1 1 1 0 0,16-5-1 0 0,17-9 2120 0 0,-8 1 108 0 0,-15 8-282 0 0,-1-1 1 0 0,0 0 0 0 0,28-23 0 0 0,-36 23-391 0 0,0 0 0 0 0,21-26 0 0 0,-30 31-742 0 0,-1 0 1 0 0,0 0 0 0 0,0 0-1 0 0,-1 0 1 0 0,0-1 0 0 0,0 0-1 0 0,4-16 1 0 0,-7 24-304 0 0,-1-1 0 0 0,1 1 1 0 0,-1 0-1 0 0,0 0 0 0 0,0-1 1 0 0,0 1-1 0 0,1 0 0 0 0,-1 0 1 0 0,0-1-1 0 0,0 1 0 0 0,-1 0 1 0 0,1-1-1 0 0,0 1 0 0 0,0 0 1 0 0,-1 0-1 0 0,1 0 0 0 0,0-1 1 0 0,-1 1-1 0 0,1 0 0 0 0,-1 0 1 0 0,0 0-1 0 0,1 0 0 0 0,-1 0 1 0 0,0 0-1 0 0,-1-1 0 0 0,1 1-9 0 0,-1 0 0 0 0,1 1 0 0 0,0-1 0 0 0,-1 1 0 0 0,1-1 0 0 0,-1 1-1 0 0,1 0 1 0 0,-1 0 0 0 0,1-1 0 0 0,-1 1 0 0 0,1 0 0 0 0,-1 0 0 0 0,1 1 0 0 0,-1-1 0 0 0,0 0-1 0 0,1 0 1 0 0,0 1 0 0 0,-1-1 0 0 0,1 1 0 0 0,-1-1 0 0 0,-1 2 0 0 0,-9 4 44 0 0,-1 1 0 0 0,1 0 0 0 0,0 1 0 0 0,0 0 0 0 0,1 1 0 0 0,1 0 0 0 0,-1 0 0 0 0,1 2 0 0 0,1-1 1 0 0,0 1-1 0 0,0 0 0 0 0,1 1 0 0 0,1 0 0 0 0,0 0 0 0 0,-8 20 0 0 0,10-21-56 0 0,2 1 1 0 0,-1-1-1 0 0,1 1 1 0 0,1 0-1 0 0,0 0 0 0 0,0 0 1 0 0,1 17-1 0 0,1-25-96 0 0,0 0 0 0 0,0-1 0 0 0,1 1 0 0 0,-1-1 0 0 0,1 1 0 0 0,0 0-1 0 0,0-1 1 0 0,0 0 0 0 0,0 1 0 0 0,1-1 0 0 0,-1 0 0 0 0,1 1 0 0 0,0-1 0 0 0,0 0-1 0 0,0 0 1 0 0,1-1 0 0 0,-1 1 0 0 0,0 0 0 0 0,1-1 0 0 0,0 1 0 0 0,0-1 0 0 0,0 0 0 0 0,0 0-1 0 0,0 0 1 0 0,0 0 0 0 0,0-1 0 0 0,0 1 0 0 0,6 1 0 0 0,-5-3-130 0 0,0 1 0 0 0,0 0 1 0 0,0-1-1 0 0,0 0 1 0 0,0 0-1 0 0,1 0 0 0 0,-1 0 1 0 0,0-1-1 0 0,6-1 0 0 0,37-14-2405 0 0,-31 10 1763 0 0,20-7-894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1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12 322 8752 0 0,'-5'5'909'0'0,"4"-5"-863"0"0,1 0 1 0 0,-1 1-1 0 0,1-1 0 0 0,0 1 0 0 0,-1-1 1 0 0,1 1-1 0 0,-1-1 0 0 0,1 1 0 0 0,0-1 1 0 0,0 1-1 0 0,-1-1 0 0 0,1 1 1 0 0,0-1-1 0 0,0 1 0 0 0,0-1 0 0 0,0 1 1 0 0,-1 0-1 0 0,1-1 0 0 0,0 1 0 0 0,0-1 1 0 0,0 1-1 0 0,0 0 0 0 0,0 3 930 0 0,-1 8 4482 0 0,5-15-4338 0 0,2-9-444 0 0,0 1-1 0 0,0-1 0 0 0,4-14 0 0 0,3-8 135 0 0,72-143 2557 0 0,-46 119-1999 0 0,-30 51-1150 0 0,-4 14-146 0 0,-3 0-63 0 0,-1-1 0 0 0,0 1-1 0 0,0-1 1 0 0,-1 0 0 0 0,0 1-1 0 0,0-1 1 0 0,-1 9 0 0 0,0 4 13 0 0,2 15 16 0 0,7 58-1 0 0,-8-91-39 0 0,0 0 1 0 0,0 0 0 0 0,1 0-1 0 0,-1 1 1 0 0,0-1-1 0 0,0 0 1 0 0,1 0-1 0 0,-1 0 1 0 0,1 0 0 0 0,-1 0-1 0 0,1 0 1 0 0,-1 0-1 0 0,1 0 1 0 0,0 0 0 0 0,-1 0-1 0 0,1 0 1 0 0,0 0-1 0 0,0 0 1 0 0,0-1-1 0 0,0 1 1 0 0,0 0 0 0 0,0-1-1 0 0,0 1 1 0 0,0 0-1 0 0,0-1 1 0 0,1 1 0 0 0,0-1 1 0 0,-1 0 0 0 0,1 0 1 0 0,-1 0-1 0 0,1 0 0 0 0,-1 0 1 0 0,0-1-1 0 0,1 1 0 0 0,-1 0 1 0 0,1-1-1 0 0,-1 1 0 0 0,0-1 1 0 0,1 0-1 0 0,-1 1 0 0 0,0-1 1 0 0,0 0-1 0 0,0 0 0 0 0,1 0 1 0 0,-1 0-1 0 0,0 0 1 0 0,0 0-1 0 0,1-1 0 0 0,4-6 0 0 0,0 0 0 0 0,-1-1 0 0 0,1 1 0 0 0,7-19 0 0 0,-1 2 11 0 0,2-4 105 0 0,-7 15 24 0 0,0 0 0 0 0,1 0 0 0 0,11-15 0 0 0,-6 12 29 0 0,-11 13-118 0 0,0 0-1 0 0,1 1 0 0 0,0-1 1 0 0,0 1-1 0 0,0 0 0 0 0,0 0 1 0 0,0 0-1 0 0,7-5 0 0 0,-9 8-46 0 0,-1 0-1 0 0,1-1 0 0 0,-1 1 1 0 0,1 0-1 0 0,-1 0 0 0 0,1 0 1 0 0,0-1-1 0 0,-1 1 0 0 0,1 0 0 0 0,-1 0 1 0 0,1 0-1 0 0,0 0 0 0 0,-1 0 1 0 0,1 0-1 0 0,0 0 0 0 0,-1 1 1 0 0,1-1-1 0 0,-1 0 0 0 0,1 0 0 0 0,-1 0 1 0 0,1 1-1 0 0,0-1 0 0 0,-1 0 1 0 0,1 0-1 0 0,-1 1 0 0 0,1-1 1 0 0,-1 0-1 0 0,1 1 0 0 0,-1-1 0 0 0,0 1 1 0 0,1-1-1 0 0,-1 1 0 0 0,1-1 1 0 0,-1 1-1 0 0,0-1 0 0 0,1 1 1 0 0,-1-1-1 0 0,0 1 0 0 0,0-1 0 0 0,0 1 1 0 0,1 0-1 0 0,-1-1 0 0 0,0 2 1 0 0,1 1 9 0 0,0 1 0 0 0,0 0 0 0 0,0 0 0 0 0,0 0 0 0 0,-1 7 0 0 0,-2 77 197 0 0,-1-40-167 0 0,6 62 0 0 0,-3-107-129 0 0,1 0-1 0 0,0 0 0 0 0,-1 0 0 0 0,1-1 0 0 0,0 1 1 0 0,1 0-1 0 0,-1 0 0 0 0,0-1 0 0 0,3 4 0 0 0,-4-5-54 0 0,1 0 0 0 0,-1-1 0 0 0,1 1 0 0 0,0 0 0 0 0,-1 0 0 0 0,1-1 0 0 0,0 1 0 0 0,-1 0 0 0 0,1-1-1 0 0,0 1 1 0 0,0-1 0 0 0,-1 1 0 0 0,1-1 0 0 0,0 1 0 0 0,0-1 0 0 0,0 0 0 0 0,0 0 0 0 0,0 1 0 0 0,0-1 0 0 0,0 0-1 0 0,-1 0 1 0 0,1 0 0 0 0,0 0 0 0 0,0 0 0 0 0,0 0 0 0 0,0 0 0 0 0,0 0 0 0 0,0 0 0 0 0,0 0 0 0 0,0 0 0 0 0,0-1-1 0 0,0 1 1 0 0,1-1 0 0 0,8-5-1587 0 0,0 0-36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1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0 208 4144 0 0,'0'0'191'0'0,"14"0"26"0"0,4-4 1134 0 0,-6 2 2141 0 0,-1-1 0 0 0,1 0-1 0 0,16-8 1 0 0,-5-4-492 0 0,-16 10-2701 0 0,1-2-34 0 0,0 0 1 0 0,0 0-1 0 0,-1-1 0 0 0,0 1 0 0 0,0-2 1 0 0,-1 1-1 0 0,0-1 0 0 0,-1 0 1 0 0,5-9-1 0 0,-6 9-140 0 0,-2 5-78 0 0,0 0 0 0 0,-1 1 0 0 0,0-1 1 0 0,1 0-1 0 0,-1 0 0 0 0,0 0 0 0 0,-1 0 0 0 0,1 0 0 0 0,-1 0 0 0 0,0 0 0 0 0,0-8 1 0 0,0 12-33 0 0,0-1 1 0 0,0 1 0 0 0,0-1 0 0 0,0 1 0 0 0,0 0 0 0 0,0-1 0 0 0,0 1 0 0 0,0-1-1 0 0,0 1 1 0 0,-1-1 0 0 0,1 1 0 0 0,0 0 0 0 0,0-1 0 0 0,0 1 0 0 0,-1-1 0 0 0,1 1-1 0 0,0 0 1 0 0,0-1 0 0 0,-1 1 0 0 0,1 0 0 0 0,0-1 0 0 0,-1 1 0 0 0,1 0 0 0 0,0 0-1 0 0,-1-1 1 0 0,1 1 0 0 0,0 0 0 0 0,-1 0 0 0 0,1-1 0 0 0,-1 1 0 0 0,1 0 0 0 0,-1 0 0 0 0,1 0-1 0 0,-1 0 1 0 0,0 0 22 0 0,-1 0-1 0 0,1 1 0 0 0,0-1 0 0 0,0 1 1 0 0,0-1-1 0 0,0 1 0 0 0,0 0 1 0 0,0-1-1 0 0,0 1 0 0 0,0 0 1 0 0,0 0-1 0 0,-1 1 0 0 0,-3 3 59 0 0,1 0 0 0 0,0 0 1 0 0,0 1-1 0 0,-3 6 0 0 0,0 4-71 0 0,1 0-1 0 0,0 1 1 0 0,1-1 0 0 0,1 1 0 0 0,1 0 0 0 0,1 0 0 0 0,-1 19-1 0 0,2-25-10 0 0,1 1-1 0 0,1-1 0 0 0,0 0 0 0 0,0 0 1 0 0,1 0-1 0 0,1 0 0 0 0,0 0 0 0 0,0 0 0 0 0,1 0 1 0 0,0-1-1 0 0,11 19 0 0 0,-13-27-53 0 0,-1 1 0 0 0,1-1-1 0 0,0 1 1 0 0,0-1 0 0 0,0 0 0 0 0,0 0-1 0 0,0 0 1 0 0,1 0 0 0 0,-1 0 0 0 0,1 0-1 0 0,-1-1 1 0 0,1 1 0 0 0,0-1 0 0 0,-1 1-1 0 0,1-1 1 0 0,0 0 0 0 0,0 0 0 0 0,4 0-1 0 0,-3-1-94 0 0,0 0 0 0 0,0 0-1 0 0,0 0 1 0 0,0 0 0 0 0,0-1-1 0 0,0 0 1 0 0,0 0 0 0 0,-1 0-1 0 0,1 0 1 0 0,0-1 0 0 0,0 1 0 0 0,3-3-1 0 0,7-5-412 0 0,-1 0-1 0 0,0-1 0 0 0,0 0 1 0 0,-1-1-1 0 0,16-19 0 0 0,17-25-3133 0 0,-25 25 1716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2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39 19351 0 0,'-1'-4'382'0'0,"0"-1"-1"0"0,0 1 0 0 0,1-1 0 0 0,-1 1 1 0 0,1-6-1 0 0,1 4 1743 0 0,2 22-653 0 0,4 76-780 0 0,11 81 351 0 0,-15-153-1095 0 0,4 31-1483 0 0,22 82 0 0 0,-27-121-260 0 0,-1-3-75 0 0</inkml:trace>
  <inkml:trace contextRef="#ctx0" brushRef="#br0" timeOffset="1">0 329 22111 0 0,'1'-10'1690'0'0,"1"8"-1617"0"0,-1 1 0 0 0,1-1 0 0 0,-1 0 0 0 0,1 1 0 0 0,-1 0 0 0 0,1-1 1 0 0,0 1-1 0 0,0 0 0 0 0,0 0 0 0 0,4-2 0 0 0,24-8-121 0 0,-18 7 253 0 0,0 0 97 0 0,23-4 1 0 0,-6 2-132 0 0,13-3-118 0 0,-21 5-1127 0 0,-1-1 1 0 0,32-13-1 0 0,-30 9-7048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2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14744 0 0,'-1'-1'122'0'0,"-1"1"0"0"0,1 0 0 0 0,0 0 0 0 0,0 0 0 0 0,0 1 0 0 0,0-1 0 0 0,0 0 0 0 0,0 0 0 0 0,0 0 0 0 0,0 1 0 0 0,0-1 0 0 0,0 1 0 0 0,0-1 0 0 0,0 1 0 0 0,0-1 0 0 0,0 1 0 0 0,0 0 0 0 0,0-1 0 0 0,0 1 0 0 0,0 0 0 0 0,1-1 0 0 0,-1 1 0 0 0,0 0 0 0 0,0 0 0 0 0,1 0 0 0 0,-1 0 0 0 0,1 0 0 0 0,-1 0 0 0 0,1 0 0 0 0,-1 0 0 0 0,1 0 0 0 0,0 0 0 0 0,-1 0 0 0 0,1 0 0 0 0,0 0 0 0 0,0 0 0 0 0,0 1 0 0 0,0 0 0 0 0,0 5 761 0 0,0 0 0 0 0,1 0 0 0 0,0 0 0 0 0,1 0 0 0 0,2 7 0 0 0,0 1-1373 0 0,35 194 1531 0 0,-37-199-1004 0 0,21 89 467 0 0,-19-83-298 0 0,2 1-1 0 0,0-1 1 0 0,15 26 0 0 0,-20-40-182 0 0,-1 0-1 0 0,1-1 0 0 0,0 1 1 0 0,1-1-1 0 0,-1 1 0 0 0,0-1 1 0 0,0 1-1 0 0,1-1 1 0 0,-1 0-1 0 0,1 0 0 0 0,-1 0 1 0 0,1 1-1 0 0,-1-1 0 0 0,1-1 1 0 0,0 1-1 0 0,-1 0 1 0 0,1 0-1 0 0,0-1 0 0 0,2 1 1 0 0,-3-1-5 0 0,0 0 1 0 0,1 0 0 0 0,-1 0-1 0 0,1 0 1 0 0,-1 0-1 0 0,0-1 1 0 0,1 1 0 0 0,-1-1-1 0 0,0 1 1 0 0,1-1-1 0 0,-1 1 1 0 0,0-1 0 0 0,0 0-1 0 0,0 0 1 0 0,0 0-1 0 0,0 1 1 0 0,0-1 0 0 0,0 0-1 0 0,0 0 1 0 0,0 0-1 0 0,0-1 1 0 0,0 1 0 0 0,0 0-1 0 0,-1 0 1 0 0,2-2-1 0 0,13-23 153 0 0,32-51 1288 0 0,-41 69-1310 0 0,0 0 0 0 0,1 1 0 0 0,-1-1 0 0 0,1 1 1 0 0,1 1-1 0 0,13-11 0 0 0,-20 16-130 0 0,0 0 0 0 0,1 1 0 0 0,-1-1-1 0 0,0 0 1 0 0,1 1 0 0 0,-1-1 0 0 0,1 0 0 0 0,-1 1 0 0 0,1 0-1 0 0,0-1 1 0 0,-1 1 0 0 0,1 0 0 0 0,-1 0 0 0 0,1 0 0 0 0,0 0-1 0 0,-1 0 1 0 0,1 0 0 0 0,-1 0 0 0 0,1 1 0 0 0,-1-1 0 0 0,1 0-1 0 0,-1 1 1 0 0,1 0 0 0 0,1 0 0 0 0,-1 0-13 0 0,0 1 1 0 0,-1-1-1 0 0,0 0 0 0 0,1 1 0 0 0,-1-1 1 0 0,0 1-1 0 0,1-1 0 0 0,-1 1 0 0 0,0 0 1 0 0,0-1-1 0 0,0 1 0 0 0,-1 0 1 0 0,1 0-1 0 0,0 0 0 0 0,-1-1 0 0 0,1 1 1 0 0,-1 0-1 0 0,1 0 0 0 0,-1 2 0 0 0,2 19-131 0 0,-1-5 297 0 0,7 29 0 0 0,-7-42-439 0 0,0-1 0 0 0,0 0 0 0 0,1 0 1 0 0,-1 0-1 0 0,1 0 0 0 0,0 0 0 0 0,0 0 0 0 0,1 0 0 0 0,-1 0 0 0 0,1-1 1 0 0,0 0-1 0 0,3 4 0 0 0,-5-6 56 0 0,0 0 0 0 0,0-1 0 0 0,0 1 1 0 0,0 0-1 0 0,0-1 0 0 0,1 0 0 0 0,-1 1 0 0 0,0-1 0 0 0,0 0 1 0 0,0 1-1 0 0,0-1 0 0 0,0 0 0 0 0,1 0 0 0 0,-1 0 0 0 0,2 0 1 0 0,8 0-2217 0 0</inkml:trace>
  <inkml:trace contextRef="#ctx0" brushRef="#br0" timeOffset="1">512 353 11520 0 0,'-2'1'528'0'0,"-8"6"-62"0"0,1-1 0 0 0,-14 14-1 0 0,16-14 944 0 0,2 0 0 0 0,-1 1 0 0 0,1-1-1 0 0,0 1 1 0 0,0 0 0 0 0,1 1 0 0 0,-6 12-1 0 0,5-8-665 0 0,2-7-374 0 0,0 1 0 0 0,1 0 0 0 0,0 0 0 0 0,0 0 0 0 0,1 0 0 0 0,-1 0 0 0 0,0 9 0 0 0,2-15-360 0 0,0 1 0 0 0,0-1 0 0 0,1 0 0 0 0,-1 0 0 0 0,0 1 0 0 0,0-1 0 0 0,0 0 0 0 0,0 0 0 0 0,0 0 0 0 0,1 1 0 0 0,-1-1 1 0 0,0 0-1 0 0,0 0 0 0 0,0 0 0 0 0,1 1 0 0 0,-1-1 0 0 0,0 0 0 0 0,0 0 0 0 0,0 0 0 0 0,1 0 0 0 0,-1 0 0 0 0,0 0 0 0 0,0 0 0 0 0,1 0 0 0 0,-1 0 0 0 0,0 1 0 0 0,0-1 0 0 0,1 0 0 0 0,-1 0 1 0 0,0 0-1 0 0,0 0 0 0 0,1 0 0 0 0,-1-1 0 0 0,0 1 0 0 0,0 0 0 0 0,1 0 0 0 0,-1 0 0 0 0,0 0 0 0 0,1 0 0 0 0,9-3 75 0 0,-3-1-184 0 0,-1 0-1 0 0,1 0 1 0 0,-1-1-1 0 0,-1 1 0 0 0,1-1 1 0 0,-1-1-1 0 0,0 1 1 0 0,0-1-1 0 0,8-11 1 0 0,16-18-8930 0 0,-16 23 913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3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100 288 16615 0 0,'-19'15'1694'0'0,"15"-12"-1475"0"0,-1 1 1 0 0,1-1-1 0 0,-1 1 0 0 0,1 0 0 0 0,0 1 0 0 0,1-1 0 0 0,-1 1 0 0 0,1-1 1 0 0,-4 8-1 0 0,0 2 861 0 0,0 2 0 0 0,1-1 0 0 0,-5 21 0 0 0,9-28-826 0 0,0 1 1 0 0,1 0-1 0 0,0-1 0 0 0,1 1 0 0 0,0 0 1 0 0,0 0-1 0 0,3 16 0 0 0,-2-23-236 0 0,-1 0 0 0 0,0 0 0 0 0,1-1 0 0 0,-1 1 0 0 0,1 0 0 0 0,0 0 0 0 0,0 0 0 0 0,0 0 0 0 0,0-1 0 0 0,0 1 0 0 0,0 0 0 0 0,0-1 0 0 0,1 1 0 0 0,-1-1 0 0 0,0 1 0 0 0,1-1 0 0 0,-1 0 0 0 0,1 1 0 0 0,0-1 0 0 0,-1 0 0 0 0,1 0 0 0 0,0 0 0 0 0,0 0 0 0 0,0-1 0 0 0,-1 1 0 0 0,1 0 0 0 0,0-1 0 0 0,0 1 0 0 0,0-1 0 0 0,0 0 0 0 0,0 0 0 0 0,0 0 0 0 0,0 0 0 0 0,0 0 0 0 0,0 0 0 0 0,0 0 0 0 0,3-1 0 0 0,1 0 3 0 0,0-1 1 0 0,-1 1-1 0 0,1-1 0 0 0,-1 0 0 0 0,1-1 1 0 0,-1 1-1 0 0,0-1 0 0 0,0 0 0 0 0,0-1 0 0 0,0 1 1 0 0,0-1-1 0 0,3-4 0 0 0,5-6-9 0 0,-1-1-1 0 0,-1-1 0 0 0,-1 0 1 0 0,0 0-1 0 0,-1-1 0 0 0,0-1 1 0 0,-2 1-1 0 0,9-29 1 0 0,0-15 407 0 0,9-79-1 0 0,-17 91-142 0 0,-5 36-109 0 0,0-7 469 0 0,2-34 1 0 0,-5 47 52 0 0,-1 18-291 0 0,1-7-493 0 0,-5 37 96 0 0,2-12-69 0 0,0 40 0 0 0,4-59-382 0 0,0 0 1 0 0,0-1-1 0 0,0 1 1 0 0,2-1-1 0 0,-1 1 1 0 0,1-1-1 0 0,0 0 0 0 0,6 11 1 0 0,1-5-2273 0 0,2-3-3305 0 0,0-4-1986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3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5064 0 0,'-14'13'1285'0'0,"-1"12"18770"0"0,13-17-18575 0 0,1-1-799 0 0,0-5-538 0 0,1-1 0 0 0,0 1 0 0 0,-1 0 0 0 0,1-1-1 0 0,0 1 1 0 0,0 0 0 0 0,0 0 0 0 0,0-1 0 0 0,1 1 0 0 0,-1 0 0 0 0,0-1 0 0 0,1 1 0 0 0,0 3 0 0 0,0-2-40 0 0,1 0 0 0 0,-1 1 0 0 0,1-1 1 0 0,-1 0-1 0 0,1 0 0 0 0,0 0 0 0 0,0 0 1 0 0,0 0-1 0 0,0-1 0 0 0,1 1 0 0 0,-1-1 1 0 0,1 1-1 0 0,2 1 0 0 0,-2-2-93 0 0,0 1-1 0 0,-1-1 1 0 0,1 0 0 0 0,-1 1-1 0 0,0-1 1 0 0,0 1-1 0 0,0 0 1 0 0,0 0 0 0 0,0 0-1 0 0,0 0 1 0 0,-1 0 0 0 0,0 0-1 0 0,1 0 1 0 0,-1 0 0 0 0,0 1-1 0 0,-1-1 1 0 0,1 0-1 0 0,-1 1 1 0 0,1-1 0 0 0,-1 1-1 0 0,0-1 1 0 0,0 0 0 0 0,-1 6-1 0 0,0 0-22 0 0,-1 1 0 0 0,0-1 1 0 0,0 0-1 0 0,-1 0 0 0 0,0 0 0 0 0,0 0 0 0 0,-7 11 0 0 0,8-16-204 0 0,-1 1 0 0 0,0 0 0 0 0,0-1 0 0 0,0 0 0 0 0,0 1 0 0 0,0-1 0 0 0,-1 0 0 0 0,0-1 0 0 0,0 1 0 0 0,-8 5 0 0 0,-2-3-2048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21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1 134 10368 0 0,'0'0'934'0'0,"5"-19"1308"0"0,-5 19-2013 0 0,0-1 1 0 0,0 1 0 0 0,0-1-1 0 0,0 0 1 0 0,0 1 0 0 0,0-1-1 0 0,0 1 1 0 0,0-1 0 0 0,1 1 0 0 0,-1-1-1 0 0,0 1 1 0 0,0-1 0 0 0,0 1-1 0 0,1-1 1 0 0,-1 1 0 0 0,0 0-1 0 0,1-1 1 0 0,-1 1 0 0 0,0-1 0 0 0,1 1-1 0 0,-1 0 1 0 0,0-1 0 0 0,1 1-1 0 0,-1 0 1 0 0,1-1 0 0 0,-1 1-1 0 0,1 0 1 0 0,-1 0 0 0 0,2-1 0 0 0,4-3 982 0 0,14 5 1524 0 0,-16 0-2534 0 0,-1 0-1 0 0,0 0 1 0 0,1 0-1 0 0,-1-1 1 0 0,0 1-1 0 0,1-1 1 0 0,-1 0-1 0 0,1 0 1 0 0,-1 0-1 0 0,0 0 1 0 0,1-1-1 0 0,-1 1 1 0 0,5-2-1 0 0,3-2-21 0 0,-1 0-1 0 0,18-10 1 0 0,10-4-178 0 0,-30 17 40 0 0,0-1 1 0 0,0 1 0 0 0,0 1 0 0 0,1 0-1 0 0,-1 0 1 0 0,0 0 0 0 0,12 3 0 0 0,-6-2 228 0 0,23 4-213 0 0,56 16 0 0 0,15 3 119 0 0,138 6 715 0 0,-239-29-853 0 0,1 1-1 0 0,0-1 1 0 0,8 4 0 0 0,19 3 75 0 0,-9-6-46 0 0,1-2 0 0 0,-1-1 0 0 0,36-6 0 0 0,62-6 95 0 0,-28 6 30 0 0,16-2-13 0 0,72-11 82 0 0,-135 15-174 0 0,104 0 61 0 0,43-2 117 0 0,1 0 153 0 0,-160 5-298 0 0,39-6 0 0 0,-8 0 27 0 0,78-11 136 0 0,-106 13-232 0 0,-29 4-15 0 0,-5 2-11 0 0,-1-1 0 0 0,1 0 0 0 0,0 0-1 0 0,0-1 1 0 0,-1 0 0 0 0,11-4 0 0 0,-15 5-74 0 0,-10-13-2289 0 0,4 11 890 0 0,-1 0-310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7:0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1034 292 5064 0 0,'0'0'9001'0'0,"-5"-13"-6251"0"0,-1-9-295 0 0,-5 2-94 0 0,9 18-2123 0 0,1-1-1 0 0,-1 0 0 0 0,1 1 0 0 0,-1-1 1 0 0,0 1-1 0 0,0-1 0 0 0,0 1 0 0 0,0 0 0 0 0,-1 0 1 0 0,1 0-1 0 0,-1 0 0 0 0,1 0 0 0 0,-1 0 1 0 0,-3-1-1 0 0,2 0-32 0 0,-1 1 0 0 0,1-1 0 0 0,-1 0 0 0 0,-3-5 0 0 0,-15-9 391 0 0,4 6-292 0 0,15 8-255 0 0,1 1 0 0 0,-1 0 0 0 0,0-1 1 0 0,0 2-1 0 0,0-1 0 0 0,0 0 0 0 0,0 1 0 0 0,0 0 0 0 0,0 0 0 0 0,-7-1 0 0 0,6 2-43 0 0,1-1 0 0 0,-1 1 0 0 0,1-1 0 0 0,-1 0 0 0 0,1 0 0 0 0,0 0 0 0 0,-1 0 0 0 0,1-1 0 0 0,-5-3 0 0 0,4 3 41 0 0,1 0 0 0 0,0 0 1 0 0,-1 1-1 0 0,1-1 0 0 0,-5 0 0 0 0,-18-8 535 0 0,11 4-419 0 0,13 5-145 0 0,1 1-1 0 0,0-1 0 0 0,-1 0 1 0 0,1 0-1 0 0,0 0 0 0 0,0 0 0 0 0,0-1 1 0 0,0 1-1 0 0,0 0 0 0 0,-2-3 1 0 0,3 4-6 0 0,0-1 1 0 0,0 0-1 0 0,0 0 0 0 0,0 0 1 0 0,-1 0-1 0 0,1 1 1 0 0,0-1-1 0 0,0 1 0 0 0,-3-2 1 0 0,2 2-6 0 0,1 0 0 0 0,0-1 0 0 0,-1 1 0 0 0,1-1 0 0 0,0 0 0 0 0,0 1 1 0 0,0-1-1 0 0,-1 0 0 0 0,1 0 0 0 0,0 0 0 0 0,-1-1 0 0 0,0 0 16 0 0,1 1 0 0 0,-1 0 1 0 0,0 0-1 0 0,1 0 0 0 0,-1 0 0 0 0,0 0 0 0 0,0 0 1 0 0,1 0-1 0 0,-1 1 0 0 0,-3-2 0 0 0,-10-4 162 0 0,6 0-113 0 0,7 4-70 0 0,0 1 1 0 0,-1-1-1 0 0,1 0 1 0 0,-1 1-1 0 0,1 0 1 0 0,-1-1-1 0 0,0 1 1 0 0,1 0-1 0 0,-1 1 1 0 0,0-1-1 0 0,0 0 1 0 0,-5 0-1 0 0,5 1 32 0 0,0 0 0 0 0,0-1 0 0 0,0 1 0 0 0,0-1 1 0 0,-6-2-1 0 0,7 2-4 0 0,-1 0 1 0 0,0 0 0 0 0,0 0 0 0 0,-1 1 0 0 0,-5-1-1 0 0,-5-2 46 0 0,13 2-65 0 0,-1 1 1 0 0,1-1-1 0 0,0 1 0 0 0,0 0 1 0 0,-1-1-1 0 0,1 1 1 0 0,0 0-1 0 0,-1 0 0 0 0,1 0 1 0 0,0 0-1 0 0,0 0 0 0 0,-1 0 1 0 0,-1 1-1 0 0,-2 0 22 0 0,0-1 0 0 0,0 0 0 0 0,0 1 0 0 0,0-1 0 0 0,1-1 0 0 0,-1 1 0 0 0,0-1 0 0 0,-9-2 0 0 0,8 1-20 0 0,-1 1 0 0 0,1 0 0 0 0,-1 0 1 0 0,-10 1-1 0 0,-8 4 112 0 0,-48 13-1 0 0,48-10 224 0 0,10-2-322 0 0,1-1 0 0 0,0 2 0 0 0,1 0 0 0 0,-1 1 0 0 0,1 0-1 0 0,-14 10 1 0 0,19-10-47 0 0,1 0-1 0 0,-1 0 1 0 0,1 0-1 0 0,1 1 0 0 0,-1 0 1 0 0,1 0-1 0 0,-6 12 1 0 0,-30 66-91 0 0,38-79 111 0 0,-12 27 1 0 0,8-19 0 0 0,1 1 0 0 0,1-1 0 0 0,-5 18 0 0 0,6-17 0 0 0,4-12 0 0 0,-1 1 0 0 0,1-1 0 0 0,0 1 0 0 0,0 0 0 0 0,0 7 0 0 0,-7 47 0 0 0,4 7 0 0 0,1-45 0 0 0,2 0 0 0 0,1 27 0 0 0,2-18 0 0 0,2-1 0 0 0,1 1 0 0 0,1-1 0 0 0,1 0 0 0 0,17 42 0 0 0,-19-60 1 0 0,0 4 9 0 0,1-1 1 0 0,1 0-1 0 0,0-1 0 0 0,1 1 0 0 0,0-2 0 0 0,1 1 1 0 0,15 15-1 0 0,-8-13 68 0 0,1-1 1 0 0,1-1-1 0 0,0 0 1 0 0,31 14-1 0 0,83 32-105 0 0,-99-47 66 0 0,0-2 0 0 0,1-1 0 0 0,1-1 0 0 0,-1-2 0 0 0,42 2 0 0 0,-26-6 56 0 0,-1-3 1 0 0,1-1 0 0 0,52-10 0 0 0,-92 10-74 0 0,0-1 0 0 0,-1 0 0 0 0,1 0 0 0 0,-1-1-1 0 0,0-1 1 0 0,0 1 0 0 0,0-1 0 0 0,0-1 0 0 0,-1 0 0 0 0,0 0-1 0 0,10-10 1 0 0,8-10 113 0 0,40-51 0 0 0,-59 68-132 0 0,8-9-3 0 0,-6 7 0 0 0,0-1 0 0 0,0 0 0 0 0,13-26 0 0 0,43-76 0 0 0,-57 102 0 0 0,-4 3 0 0 0,0 1 0 0 0,-1 0 0 0 0,0-1 0 0 0,0 1 0 0 0,-1-1 0 0 0,0 0 0 0 0,0 0 0 0 0,-1 0 0 0 0,0 0 0 0 0,-1-10 0 0 0,-1 2 0 0 0,-1 0 0 0 0,0 1 0 0 0,-9-30 0 0 0,-25-55 0 0 0,-9-34 0 0 0,42 125 0 0 0,-3-11 0 0 0,0 0 0 0 0,-10-21 0 0 0,8 23 0 0 0,7 14 0 0 0,-1-1 0 0 0,0 1 0 0 0,-1 0 0 0 0,-3-7 0 0 0,5 11 0 0 0,0 0 0 0 0,0 0 0 0 0,0 0 0 0 0,0 0 0 0 0,0 0 0 0 0,0 0 0 0 0,0 0 0 0 0,0 0 0 0 0,-1 0 0 0 0,1 0 0 0 0,0 1 0 0 0,0-1 0 0 0,-1 0 0 0 0,1 1 0 0 0,0-1 0 0 0,-1 1 0 0 0,1 0 0 0 0,-1-1 0 0 0,1 1 0 0 0,-1 0 0 0 0,-1 0 0 0 0,1 0-55 0 0,0-1-1 0 0,0 1 1 0 0,0 0-1 0 0,0 0 1 0 0,0 1-1 0 0,0-1 1 0 0,0 0-1 0 0,0 1 1 0 0,0-1-1 0 0,0 1 1 0 0,0 0-1 0 0,0 0 1 0 0,0-1-1 0 0,0 1 1 0 0,1 0-1 0 0,-1 1 1 0 0,0-1-1 0 0,1 0 1 0 0,-1 0-1 0 0,1 1 1 0 0,-1-1-1 0 0,1 1 1 0 0,-2 2-1 0 0,1-3-5 0 0,-6 10-2844 0 0,3-3-3407 0 0,0 4-3229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8:59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1 183 2304 0 0,'0'0'603'0'0,"8"-10"7238"0"0,22-33-1722 0 0,16-24-3691 0 0,-42 61-2196 0 0,-1 1 0 0 0,1-1-1 0 0,7-7 1 0 0,-3-3 300 0 0,-7 14-455 0 0,-1 1 0 0 0,0 0 0 0 0,1-1 1 0 0,0 1-1 0 0,-1 0 0 0 0,1 0 0 0 0,0-1 0 0 0,0 1 0 0 0,0 0 0 0 0,1-1 0 0 0,-1 1 426 0 0,-1 3-632 0 0,1 0 81 0 0,0-1 1 0 0,-1 1-1 0 0,0 0 1 0 0,1 0-1 0 0,-1 0 0 0 0,0 0 1 0 0,0 3-1 0 0,-1 3 194 0 0,0 0 0 0 0,0 0 0 0 0,-1-1 0 0 0,-3 11 0 0 0,-2 10 432 0 0,5-24-481 0 0,2-3-70 0 0,-1 0-1 0 0,1 0 0 0 0,-1 0 0 0 0,1 0 0 0 0,-1 0 1 0 0,1 0-1 0 0,0 0 0 0 0,0 0 0 0 0,0 0 0 0 0,-1 0 0 0 0,1 0 1 0 0,0 0-1 0 0,0 0 0 0 0,0 0 0 0 0,1 2 0 0 0,-1-1-16 0 0,0-1 0 0 0,0 0-1 0 0,1 1 1 0 0,-1-1 0 0 0,0 0-1 0 0,1 1 1 0 0,-1-1-1 0 0,1 0 1 0 0,-1 0 0 0 0,1 1-1 0 0,0-1 1 0 0,0 0 0 0 0,-1 0-1 0 0,1 0 1 0 0,0 0 0 0 0,2 2-1 0 0,-3-3-6 0 0,1 1-1 0 0,0-1 1 0 0,-1 1-1 0 0,1-1 1 0 0,0 0 0 0 0,-1 1-1 0 0,1-1 1 0 0,0 0-1 0 0,0 0 1 0 0,-1 1-1 0 0,1-1 1 0 0,0 0-1 0 0,0 0 1 0 0,-1 0-1 0 0,1 0 1 0 0,0 0-1 0 0,0 0 1 0 0,-1 0-1 0 0,1 0 1 0 0,0 0 0 0 0,0-1-1 0 0,-1 1 1 0 0,1 0-1 0 0,0 0 1 0 0,-1-1-1 0 0,2 0 1 0 0,1 0-24 0 0,3-2 133 0 0,1-1-1 0 0,0 1 1 0 0,-1-2-1 0 0,0 1 1 0 0,0-1-1 0 0,0 0 0 0 0,-1 0 1 0 0,6-6-1 0 0,-4 4-290 0 0,1-1-1 0 0,17-11 0 0 0,3 3-4298 0 0,-16 14 2292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8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95 8640 0 0,'-2'-12'197'0'0,"1"10"262"0"0,-6 2-94 0 0,6-1 76 0 0,-1 0 0 0 0,1 1 0 0 0,-1-1 0 0 0,0 0 0 0 0,1 0 0 0 0,0 1 0 0 0,-1-1 1 0 0,1 0-1 0 0,0 0 0 0 0,-1-1 0 0 0,1 1 0 0 0,0 0 0 0 0,-1-2 0 0 0,0 1-145 0 0,0 0 0 0 0,1 0 0 0 0,-1-1 0 0 0,1 1 0 0 0,0 0 0 0 0,0-1-1 0 0,-2-3 1 0 0,3 3-149 0 0,-1 1-1 0 0,0 0 0 0 0,0-1 0 0 0,0 1 0 0 0,0 0 0 0 0,0 0 0 0 0,-1 0 0 0 0,1 0 0 0 0,-1 0 0 0 0,1 0 0 0 0,-1 0 0 0 0,0 0 0 0 0,0 1 1 0 0,0-1-1 0 0,0 1 0 0 0,0-1 0 0 0,0 1 0 0 0,0 0 0 0 0,0 0 0 0 0,0-1 0 0 0,-1 2 0 0 0,1-1 0 0 0,0 0 0 0 0,-5 0 0 0 0,4 0-12 0 0,0 1-1 0 0,0-1 1 0 0,-1 1-1 0 0,1 0 1 0 0,0 0-1 0 0,-1 1 1 0 0,1-1-1 0 0,0 1 1 0 0,0-1-1 0 0,-1 1 1 0 0,1 0-1 0 0,0 0 0 0 0,0 1 1 0 0,0-1-1 0 0,0 1 1 0 0,0-1-1 0 0,1 1 1 0 0,-5 3-1 0 0,2-1-22 0 0,0 0 0 0 0,1 0-1 0 0,0 1 1 0 0,0-1 0 0 0,0 1-1 0 0,0 0 1 0 0,1 0 0 0 0,0 0-1 0 0,0 0 1 0 0,0 1 0 0 0,-3 10-1 0 0,4-10-20 0 0,-5 14 191 0 0,1 0 0 0 0,-4 29 1 0 0,9-44-231 0 0,1 1 0 0 0,-1-1 0 0 0,1 1 1 0 0,0 0-1 0 0,1-1 0 0 0,-1 1 1 0 0,1-1-1 0 0,0 0 0 0 0,1 1 0 0 0,-1-1 1 0 0,1 0-1 0 0,0 1 0 0 0,0-1 1 0 0,4 6-1 0 0,-5-9-35 0 0,0-1 0 0 0,0 0 0 0 0,0 0 0 0 0,0 1 0 0 0,0-1 0 0 0,1 0 0 0 0,-1 0 0 0 0,0 0 0 0 0,0 0 0 0 0,1-1 0 0 0,-1 1 1 0 0,0 0-1 0 0,1 0 0 0 0,-1-1 0 0 0,1 1 0 0 0,-1-1 0 0 0,1 0 0 0 0,-1 1 0 0 0,1-1 0 0 0,0 0 0 0 0,-1 0 0 0 0,1 0 0 0 0,-1 0 0 0 0,1 0 0 0 0,-1 0 0 0 0,1 0 0 0 0,0 0 1 0 0,-1-1-1 0 0,1 1 0 0 0,-1-1 0 0 0,1 1 0 0 0,-1-1 0 0 0,1 1 0 0 0,-1-1 0 0 0,0 0 0 0 0,2-1 0 0 0,6-4 99 0 0,-1 1-1 0 0,0-2 1 0 0,0 1 0 0 0,9-11-1 0 0,-16 16-88 0 0,7-9 91 0 0,-1 1-1 0 0,0-1 1 0 0,0 0 0 0 0,9-20 0 0 0,7-11 188 0 0,11-18 706 0 0,-34 58-528 0 0,0 8-446 0 0,-1 1 0 0 0,0-1 0 0 0,-1 0 0 0 0,0 0 1 0 0,-3 9-1 0 0,-4 10-35 0 0,-8 39 70 0 0,2-13 136 0 0,-14 103 0 0 0,28-91-1084 0 0,1-62 368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3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56 3224 0 0,'-3'-20'7296'0'0,"3"18"-6971"0"0,0 1 0 0 0,0-1 0 0 0,0 0 1 0 0,0 1-1 0 0,1-1 0 0 0,-1 1 0 0 0,1-1 0 0 0,-1 1 1 0 0,1-1-1 0 0,0 1 0 0 0,-1-1 0 0 0,1 1 0 0 0,0-1 1 0 0,0 1-1 0 0,0 0 0 0 0,0 0 0 0 0,0-1 1 0 0,0 1-1 0 0,1 0 0 0 0,-1 0 0 0 0,0 0 0 0 0,1 0 1 0 0,-1 0-1 0 0,3 0 0 0 0,-3 0 308 0 0,-1 1-560 0 0,0 0-1 0 0,1 0 1 0 0,-1-1-1 0 0,1 1 1 0 0,-1 0-1 0 0,0 0 1 0 0,1 0-1 0 0,-1 0 1 0 0,1 0-1 0 0,-1 0 1 0 0,1 0-1 0 0,-1 0 1 0 0,0 0-1 0 0,1 0 1 0 0,-1 0-1 0 0,1 0 1 0 0,-1 1-1 0 0,0-1 1 0 0,1 0-1 0 0,-1 0 1 0 0,1 0-1 0 0,-1 1 1 0 0,0-1 0 0 0,1 0-1 0 0,-1 0 1 0 0,0 1-1 0 0,1-1 1 0 0,-1 0-1 0 0,0 0 1 0 0,1 1-1 0 0,-1-1 1 0 0,0 1-1 0 0,12 11 1203 0 0,-10-9-1087 0 0,0 0 0 0 0,0 0 0 0 0,-1 0 0 0 0,1 0 0 0 0,-1 0 0 0 0,0 1 0 0 0,0-1 0 0 0,0 1-1 0 0,-1-1 1 0 0,1 1 0 0 0,-1-1 0 0 0,0 1 0 0 0,0 6 0 0 0,-1 5 287 0 0,-6 28-1 0 0,5-31-296 0 0,-22 162 691 0 0,12-69-567 0 0,7-60 234 0 0,1 45-1 0 0,8-51-469 0 0,-4-37-66 0 0,0 1-1 0 0,1-1 1 0 0,-1 0 0 0 0,1 1 0 0 0,0-1 0 0 0,0 0 0 0 0,0 0 0 0 0,0 0 0 0 0,0 1 0 0 0,0-1-1 0 0,1 0 1 0 0,-1-1 0 0 0,4 4 0 0 0,-4-4-48 0 0,0-1 0 0 0,0 1 0 0 0,0-1 0 0 0,0 0 0 0 0,0 1 0 0 0,0-1 0 0 0,0 0 0 0 0,0 0 0 0 0,1 0-1 0 0,-1 0 1 0 0,0 0 0 0 0,0 0 0 0 0,0 0 0 0 0,0 0 0 0 0,0 0 0 0 0,0-1 0 0 0,0 1 0 0 0,0 0 0 0 0,0-1 0 0 0,0 1 0 0 0,0-1 0 0 0,0 1 0 0 0,0-1 0 0 0,0 1-1 0 0,0-1 1 0 0,0 0 0 0 0,0 1 0 0 0,0-1 0 0 0,1-1 0 0 0,3-4-2001 0 0,1 0 0 0 0,9-12 0 0 0,-12 14-127 0 0,12-18-6122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3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32 12896 0 0,'-14'4'10344'0'0,"25"-3"-7826"0"0,18-1-1455 0 0,-8 1-672 0 0,1-1 0 0 0,0-1-1 0 0,0-1 1 0 0,26-7 0 0 0,-11 0 109 0 0,59-7 0 0 0,-93 16-373 0 0,-1 0-1 0 0,1-1 1 0 0,0 1 0 0 0,-1 0-1 0 0,1 1 1 0 0,0-1 0 0 0,-1 0-1 0 0,1 1 1 0 0,-1-1 0 0 0,4 2-1 0 0,-5-1-115 0 0,-1-1 0 0 0,0 0 0 0 0,0 0 0 0 0,1 0 0 0 0,-1 1-1 0 0,0-1 1 0 0,0 0 0 0 0,1 0 0 0 0,-1 1 0 0 0,0-1 0 0 0,0 0 0 0 0,0 1-1 0 0,0-1 1 0 0,1 0 0 0 0,-1 0 0 0 0,0 1 0 0 0,0-1 0 0 0,0 0 0 0 0,0 1-1 0 0,0-1 1 0 0,0 0 0 0 0,0 1 0 0 0,0-1 0 0 0,0 0 0 0 0,0 1-1 0 0,0-1 1 0 0,0 0 0 0 0,0 1 0 0 0,0-1 0 0 0,0 1 0 0 0,-4 9-218 0 0,4-9 212 0 0,-5 10 56 0 0,-1-1 0 0 0,0 0 1 0 0,-1 0-1 0 0,0 0 0 0 0,-16 16 0 0 0,-5 9 140 0 0,-129 159 532 0 0,112-143-673 0 0,44-51-129 0 0,3-4-205 0 0,-1 0 0 0 0,1 0 0 0 0,0 0 0 0 0,0 0 0 0 0,1 0 0 0 0,-1 0 1 0 0,1 0-1 0 0,0 1 0 0 0,0-1 0 0 0,5-4 0 0 0,1-2-1406 0 0,-1 0-415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8:35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35 4144 0 0,'0'0'319'0'0,"-1"-11"8630"0"0,-7 2-5328 0 0,8 8-3488 0 0,-1 0 1 0 0,1 0 0 0 0,-1 0 0 0 0,1 0 0 0 0,-1 1 0 0 0,1-1 0 0 0,-1 0 0 0 0,0 1 0 0 0,1-1 0 0 0,-1 0 0 0 0,0 1 0 0 0,1-1-1 0 0,-1 0 1 0 0,0 1 0 0 0,0 0 0 0 0,0-1 0 0 0,0 1 0 0 0,1-1 0 0 0,-1 1 0 0 0,0 0 0 0 0,0 0 0 0 0,0-1 0 0 0,0 1 0 0 0,0 0 0 0 0,0 0-1 0 0,0 0 1 0 0,0 0 0 0 0,0 0 0 0 0,0 0 0 0 0,0 0 0 0 0,0 0 0 0 0,0 1 0 0 0,0-1 0 0 0,1 0 0 0 0,-1 1 0 0 0,0-1 0 0 0,0 0 0 0 0,0 1-1 0 0,0-1 1 0 0,-1 1 0 0 0,-3 3-39 0 0,0-1-1 0 0,1 1 0 0 0,-1 0 0 0 0,0 0 0 0 0,1 0 1 0 0,0 1-1 0 0,0-1 0 0 0,1 1 0 0 0,-1 0 0 0 0,1 0 1 0 0,0 1-1 0 0,0-1 0 0 0,-3 9 0 0 0,-1 5 279 0 0,1 0-1 0 0,-6 34 0 0 0,3-9-191 0 0,2 0-1 0 0,-1 45 1 0 0,8-72-14 0 0,0 0 0 0 0,1 0 1 0 0,1 0-1 0 0,1 0 1 0 0,0 0-1 0 0,1 0 0 0 0,1-1 1 0 0,10 24-1 0 0,-13-35-148 0 0,0-1 1 0 0,1 1-1 0 0,0 0 0 0 0,0-1 1 0 0,1 0-1 0 0,-1 0 0 0 0,1 0 1 0 0,0 0-1 0 0,0-1 0 0 0,0 1 1 0 0,0-1-1 0 0,0 0 0 0 0,1 0 1 0 0,0-1-1 0 0,-1 1 0 0 0,1-1 1 0 0,0 0-1 0 0,0 0 0 0 0,9 1 1 0 0,-8-1 6 0 0,1-2 1 0 0,-1 1 0 0 0,0-1-1 0 0,0 0 1 0 0,1 0 0 0 0,-1-1-1 0 0,0 1 1 0 0,0-1 0 0 0,0-1-1 0 0,0 1 1 0 0,0-1 0 0 0,0 0-1 0 0,0-1 1 0 0,-1 1 0 0 0,1-1-1 0 0,9-7 1 0 0,-5 3 71 0 0,-1 0 1 0 0,0-1-1 0 0,0 0 0 0 0,-1-1 0 0 0,0 0 0 0 0,9-13 1 0 0,-14 18-25 0 0,0-1 0 0 0,-1 0 0 0 0,1 0 0 0 0,-1 1 0 0 0,0-2 0 0 0,0 1 0 0 0,0 0 0 0 0,-1 0 0 0 0,0-1 0 0 0,0 1 0 0 0,0 0 0 0 0,-1-1 1 0 0,0 1-1 0 0,0-1 0 0 0,0 1 0 0 0,-1-8 0 0 0,0 12-31 0 0,1-1 1 0 0,-1 0-1 0 0,1 0 1 0 0,-1 0-1 0 0,0 1 1 0 0,0-1-1 0 0,0 0 1 0 0,0 1-1 0 0,0-1 1 0 0,0 1-1 0 0,0-1 1 0 0,0 1-1 0 0,0 0 0 0 0,-1-1 1 0 0,1 1-1 0 0,-1 0 1 0 0,-2-2-1 0 0,1 2 10 0 0,0-1-1 0 0,0 1 0 0 0,-1 0 1 0 0,1-1-1 0 0,-1 1 0 0 0,1 1 0 0 0,-1-1 1 0 0,-5 0-1 0 0,-4 1 10 0 0,0 0-1 0 0,0 1 1 0 0,0 1-1 0 0,-13 2 1 0 0,16-2-91 0 0,-17 3-170 0 0,0 2 1 0 0,-46 16 0 0 0,66-19 0 0 0,4 0-2205 0 0,13-4 432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9:11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526 223 8088 0 0,'0'0'366'0'0,"-14"0"148"0"0,13 0-404 0 0,0 0 0 0 0,0 0 0 0 0,0-1 0 0 0,-1 1-1 0 0,1 0 1 0 0,0 0 0 0 0,0-1 0 0 0,0 1 0 0 0,-1-1 0 0 0,1 1 0 0 0,0-1 0 0 0,0 0 0 0 0,0 1 0 0 0,0-1 0 0 0,0 0 0 0 0,0 0 0 0 0,0 0 0 0 0,0 1 0 0 0,1-1 0 0 0,-1 0 0 0 0,0 0 0 0 0,0 0-1 0 0,1 0 1 0 0,-1-1 0 0 0,1 1 0 0 0,-1 0 0 0 0,1 0 0 0 0,-1 0 0 0 0,1 0 0 0 0,0 0 0 0 0,-1-1 0 0 0,1 1 0 0 0,0 0 0 0 0,0 0 0 0 0,0-1 0 0 0,0 1 0 0 0,0 0 0 0 0,1-2 0 0 0,-1 0 20 0 0,0 0 1 0 0,1 0 0 0 0,-1 1 0 0 0,1-1 0 0 0,0 0-1 0 0,0 0 1 0 0,2-3 0 0 0,-2 4-48 0 0,0 0-1 0 0,0-1 1 0 0,0 1-1 0 0,-1-1 1 0 0,1 1-1 0 0,0-5 1 0 0,3-6 399 0 0,-3 12-418 0 0,-1 0-1 0 0,1 0 0 0 0,-1 1 1 0 0,1-1-1 0 0,-1 0 1 0 0,0 0-1 0 0,1 0 1 0 0,-1 0-1 0 0,0 0 1 0 0,0 0-1 0 0,0 1 1 0 0,0-1-1 0 0,0 0 0 0 0,0 0 1 0 0,0 0-1 0 0,0-1 1 0 0,-1-1 124 0 0,0 0 0 0 0,1 0 1 0 0,-2 0-1 0 0,1 0 0 0 0,0 0 1 0 0,-1 0-1 0 0,1 0 0 0 0,-1 1 1 0 0,0-1-1 0 0,0 1 0 0 0,0-1 0 0 0,0 1 1 0 0,0 0-1 0 0,0 0 0 0 0,-1 0 1 0 0,1 0-1 0 0,-1 0 0 0 0,0 0 0 0 0,1 1 1 0 0,-1-1-1 0 0,0 1 0 0 0,-5-2 1 0 0,2 2-60 0 0,0-1 0 0 0,0 1-1 0 0,0 0 1 0 0,0 1 0 0 0,0-1 0 0 0,0 1 0 0 0,0 1 0 0 0,0-1 0 0 0,0 1 0 0 0,-10 2 0 0 0,4 0-44 0 0,0 1 1 0 0,1 0-1 0 0,0 1 1 0 0,0 0-1 0 0,0 0 1 0 0,0 1-1 0 0,-12 10 1 0 0,7-3-52 0 0,0 0-1 0 0,0 1 1 0 0,2 1-1 0 0,0 1 1 0 0,-20 28-1 0 0,16-16 8 0 0,1 0-1 0 0,-23 58 1 0 0,16-20 28 0 0,-28 135 0 0 0,51-196-69 0 0,-5 24 21 0 0,2 0 0 0 0,0 0 0 0 0,2 1 0 0 0,3 52 0 0 0,1-63-7 0 0,0-1 0 0 0,2 1-1 0 0,0-1 1 0 0,1 0 0 0 0,0 0-1 0 0,2-1 1 0 0,0 0 0 0 0,15 28-1 0 0,-16-37 49 0 0,0 0 0 0 0,0-1-1 0 0,1 1 1 0 0,-1-1 0 0 0,2 0-1 0 0,-1-1 1 0 0,17 11-1 0 0,-11-9 53 0 0,0 0-1 0 0,1-1 1 0 0,0-1-1 0 0,20 7 0 0 0,-12-7 9 0 0,1 0-1 0 0,-1-2 1 0 0,1 0 0 0 0,0-1-1 0 0,0-2 1 0 0,0 0 0 0 0,23-3-1 0 0,-30 0-7 0 0,0 0 0 0 0,0-1 0 0 0,-1-1 0 0 0,1-1-1 0 0,-1 0 1 0 0,0-1 0 0 0,-1 0 0 0 0,1-1 0 0 0,-1-1 0 0 0,25-18 0 0 0,-19 10 48 0 0,-1-1 1 0 0,0 0 0 0 0,-2-2-1 0 0,0 0 1 0 0,-1-1 0 0 0,-1 0-1 0 0,-1-1 1 0 0,21-41 0 0 0,-26 42-44 0 0,-1-1 0 0 0,0 0 0 0 0,-2 0 0 0 0,0-1 0 0 0,-2 1 1 0 0,0-1-1 0 0,-2-1 0 0 0,0 1 0 0 0,-1 0 0 0 0,-3-30 0 0 0,-2 25-95 0 0,-1 0 0 0 0,-1 0 0 0 0,-1 1 0 0 0,-2 0 0 0 0,-1 0 0 0 0,0 1 0 0 0,-2 0 0 0 0,-16-24 0 0 0,-8-8 48 0 0,-3 2 0 0 0,-50-55 0 0 0,28 45-21 0 0,53 56-178 0 0,-1 2-1 0 0,-1-1 0 0 0,1 1 1 0 0,-1 1-1 0 0,-16-9 0 0 0,8 10-1924 0 0,4 4-4314 0 0,-2 1-2636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4:20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43 225 2760 0 0,'0'0'125'0'0,"-12"-13"5343"0"0,11 10-5405 0 0,1 1-27 0 0,-1 1 0 0 0,0-1 0 0 0,1 1 0 0 0,-1-1 1 0 0,1 1-1 0 0,0-1 0 0 0,-1 1 0 0 0,1-1 1 0 0,0 1-1 0 0,0-1 0 0 0,0 1 0 0 0,0-1 0 0 0,0 0 1 0 0,1 1-1 0 0,-1-1 0 0 0,0 1 0 0 0,1-1 1 0 0,0-1-1 0 0,0 2 120 0 0,-1 0 1 0 0,0 0-1 0 0,1-1 1 0 0,-1 1-1 0 0,0 0 1 0 0,1 0-1 0 0,-1 0 1 0 0,0-1-1 0 0,0 1 1 0 0,0 0-1 0 0,0 0 1 0 0,0-2 0 0 0,0-7 808 0 0,3 2-228 0 0,-3 7-604 0 0,0 0 0 0 0,0 0 0 0 0,1 0 0 0 0,-1-1 0 0 0,1 1 0 0 0,-1 0 0 0 0,1 0 0 0 0,0 0 0 0 0,-1 0 0 0 0,1 0 0 0 0,0 0 0 0 0,0 0 0 0 0,0-1 1 0 0,2 0 208 0 0,0-1 0 0 0,-1-1 0 0 0,1 1 0 0 0,-1 0 1 0 0,0-1-1 0 0,0 1 0 0 0,0-1 0 0 0,0 1 0 0 0,-1-1 1 0 0,1 0-1 0 0,-1 0 0 0 0,0 0 0 0 0,0 0 1 0 0,-1 0-1 0 0,1 0 0 0 0,-1 0 0 0 0,0-7 2322 0 0,-5 31-2347 0 0,1 0-270 0 0,-1 20 0 0 0,-2 9 4 0 0,-3 21-34 0 0,2-13 33 0 0,6-30 1699 0 0,-10-35-1637 0 0,10 4-52 0 0,0 0 0 0 0,0-1 0 0 0,0 0 0 0 0,1 0 0 0 0,-1 1 0 0 0,1-1 0 0 0,1 0 1 0 0,-1 0-1 0 0,0-7 0 0 0,1-8 459 0 0,3-20 0 0 0,0-4-142 0 0,5-82-77 0 0,-8 123-302 0 0,0 1 0 0 0,0-1 0 0 0,0 0 0 0 0,0 0 0 0 0,0 1 0 0 0,-1-1 0 0 0,1 0 0 0 0,-1 1 0 0 0,-1-5 0 0 0,-8-8 1167 0 0,9 18-1031 0 0,0 4-137 0 0,-1 24 128 0 0,5 51 0 0 0,1-10 26 0 0,-2-38-266 0 0,1 1-1 0 0,10 42 0 0 0,-6-38 78 0 0,-6-34 43 0 0,0-1 0 0 0,0 1 0 0 0,1 0 0 0 0,0 0 0 0 0,0-1 0 0 0,0 1 0 0 0,1-1 0 0 0,-1 1 0 0 0,1-1 0 0 0,0 0 0 0 0,6 6 0 0 0,-8-8-165 0 0,3 1 324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4:21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32 997 10136 0 0,'-14'-5'1096'0'0,"13"5"-1006"0"0,0-1 1 0 0,0 1-1 0 0,1 0 1 0 0,-1-1-1 0 0,0 1 1 0 0,0 0-1 0 0,0-1 1 0 0,0 1-1 0 0,1-1 1 0 0,-1 1-1 0 0,0-1 1 0 0,0 0-1 0 0,1 1 1 0 0,-1-1-1 0 0,0 0 1 0 0,1 0-1 0 0,-1 1 1 0 0,1-1-1 0 0,-1 0 1 0 0,1 0-1 0 0,-1 0 1 0 0,1 0-1 0 0,0 1 1 0 0,0-1-1 0 0,-1 0 1 0 0,1 0 0 0 0,0 0-1 0 0,0 0 1 0 0,0 0-1 0 0,0 0 1 0 0,0 0-1 0 0,0-1 1 0 0,1-2 689 0 0,0 0 1 0 0,0 0 0 0 0,1 0 0 0 0,0 0-1 0 0,-1 0 1 0 0,4-4 0 0 0,-3 4-240 0 0,0 0-1 0 0,0 0 1 0 0,0 0 0 0 0,2-8-1 0 0,-3 6-400 0 0,-1-2 74 0 0,4-20 460 0 0,-2 24-592 0 0,0-1 41 0 0,4-9 184 0 0,20-40 749 0 0,17-24 290 0 0,32-32 132 0 0,-15 42-854 0 0,-21 24-466 0 0,-2-1 0 0 0,-2-1 0 0 0,53-91 0 0 0,-72 107-106 0 0,-6 9-82 0 0,1 1 1 0 0,2 0-1 0 0,0 1 1 0 0,21-24-1 0 0,-24 32-332 0 0,0 0 0 0 0,12-19 0 0 0,-10 11-2354 0 0,-1 0-3474 0 0,-2 2-1993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4:23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9 6912 0 0,'-3'-9'13143'0'0,"0"26"-11877"0"0,0 16 269 0 0,2-22-1285 0 0,0 0-1 0 0,-3 14 1 0 0,-22 48 117 0 0,17-49-157 0 0,-8 32-1 0 0,15-50-363 0 0,0 1 0 0 0,1-1 0 0 0,0 1-1 0 0,0-1 1 0 0,1 1 0 0 0,0 0 0 0 0,0-1 0 0 0,1 1-1 0 0,-1 0 1 0 0,1-1 0 0 0,3 8 0 0 0,-4-13-1025 0 0,12-1-8231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4:2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9 16184 0 0,'-3'-1'175'0'0,"0"-1"1"0"0,0 1-1 0 0,-1 0 1 0 0,1 0 0 0 0,0 0-1 0 0,-1 0 1 0 0,1 1 0 0 0,-1 0-1 0 0,-4-1 1 0 0,7 1-173 0 0,-12 1 13 0 0,8 1 180 0 0,1 1 0 0 0,0 0 0 0 0,0 0 0 0 0,0 0 0 0 0,0 0 0 0 0,0 1 0 0 0,-3 3 0 0 0,-1 2 262 0 0,-11 11 32 0 0,2 2 1 0 0,0 0 0 0 0,1 1-1 0 0,1 1 1 0 0,-14 29 0 0 0,25-44-315 0 0,0 0 1 0 0,-6 17 0 0 0,9-24-118 0 0,0 0 0 0 0,1 0 1 0 0,-1 0-1 0 0,1-1 1 0 0,0 1-1 0 0,0 0 0 0 0,0 0 1 0 0,-1 0-1 0 0,2 0 0 0 0,-1 0 1 0 0,0 0-1 0 0,0-1 1 0 0,1 1-1 0 0,-1 0 0 0 0,0 0 1 0 0,1 0-1 0 0,0-1 1 0 0,0 1-1 0 0,-1 0 0 0 0,1-1 1 0 0,0 1-1 0 0,2 1 1 0 0,-3-2 520 0 0,11-8-490 0 0,40-27 85 0 0,-34 22 494 0 0,29-15-1 0 0,-40 23-590 0 0,0 1-1 0 0,0-1 0 0 0,-1 0 0 0 0,1 0 1 0 0,-1-1-1 0 0,0 0 0 0 0,6-6 1 0 0,26-42 145 0 0,-18 27 542 0 0,-18 24-593 0 0,-2 2-146 0 0,0 0 0 0 0,0 0 1 0 0,0 1-1 0 0,0-1 0 0 0,0 0 0 0 0,0 0 1 0 0,1 0-1 0 0,-1 1 0 0 0,0-1 1 0 0,0 0-1 0 0,0 1 0 0 0,0-1 0 0 0,0 1 1 0 0,-1 3-17 0 0,0 0 0 0 0,0 1 0 0 0,1-1 0 0 0,-1 0 0 0 0,1 0 0 0 0,0 1 0 0 0,0-1 0 0 0,0 6 0 0 0,-1 3 0 0 0,-27 95 162 0 0,16-65-69 0 0,-8 45-1 0 0,19-75-99 0 0,-1 6 18 0 0,-1 22 1 0 0,3-36-21 0 0,1 0 0 0 0,1-1 0 0 0,-1 1 0 0 0,1 0 0 0 0,-1 0 0 0 0,2 0 0 0 0,-1-1 0 0 0,0 1 0 0 0,4 8 0 0 0,-4-11-25 0 0,1-1 1 0 0,-1 1-1 0 0,0-1 0 0 0,0 1 0 0 0,1-1 0 0 0,-1 0 1 0 0,1 1-1 0 0,0-1 0 0 0,-1 0 0 0 0,1 0 1 0 0,0 0-1 0 0,-1 0 0 0 0,1-1 0 0 0,0 1 0 0 0,0 0 1 0 0,0-1-1 0 0,0 1 0 0 0,2 0 0 0 0,17-1-2149 0 0,-2-5-5175 0 0,-8-2-1150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4:25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81 12672 0 0,'-5'-12'578'0'0,"6"11"-537"0"0,-1 1-1 0 0,1-1 0 0 0,-1 1 1 0 0,1-1-1 0 0,-1 1 0 0 0,1-1 1 0 0,-1 1-1 0 0,1 0 0 0 0,0 0 1 0 0,-1-1-1 0 0,1 1 0 0 0,0 0 1 0 0,-1 0-1 0 0,1-1 1 0 0,0 1-1 0 0,-1 0 0 0 0,1 0 1 0 0,1 0-1 0 0,-1 0-24 0 0,1-1-1 0 0,0 1 1 0 0,0-1 0 0 0,-1 1-1 0 0,1-1 1 0 0,0 0 0 0 0,-1 0-1 0 0,1 0 1 0 0,-1 0 0 0 0,1 0-1 0 0,-1 0 1 0 0,2-2 0 0 0,-2 2 275 0 0,1-1 0 0 0,-1 0 0 0 0,0 0 1 0 0,0 0-1 0 0,0 0 0 0 0,0 1 0 0 0,0-1 1 0 0,0-1-1 0 0,-1 1 0 0 0,1 0 0 0 0,-1 0 1 0 0,1 0-1 0 0,-1 0 0 0 0,0 0 1 0 0,0-3-1 0 0,5-11 3871 0 0,1 29-3767 0 0,-3-2-380 0 0,-1 1 0 0 0,-1 0-1 0 0,0 0 1 0 0,-1 0 0 0 0,0 0 0 0 0,-1 0 0 0 0,-3 16 0 0 0,0 33 11 0 0,1-7 97 0 0,1 23 161 0 0,2-69-295 0 0,1 0 0 0 0,0 0 0 0 0,0 0-1 0 0,1 0 1 0 0,0 0 0 0 0,1 0 0 0 0,3 8 0 0 0,-4-13-204 0 0,-1-1 1 0 0,1 1 0 0 0,-1-1 0 0 0,1 1-1 0 0,0-1 1 0 0,4 4 0 0 0,10 4-5990 0 0,-3-6-785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9:00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38 2760 0 0,'-1'0'207'0'0,"-3"0"249"0"0,-3 3 4518 0 0,-7 12 774 0 0,-11 16-3183 0 0,21-27-2489 0 0,0 0 1 0 0,0 1 0 0 0,0-1-1 0 0,1 1 1 0 0,-1 0-1 0 0,1 0 1 0 0,1 1-1 0 0,-1-1 1 0 0,-3 11-1 0 0,5-14-243 0 0,0 3 1031 0 0,1-5-795 0 0,1 1-1 0 0,-1-1 1 0 0,0 1 0 0 0,1-1 0 0 0,-1 1 0 0 0,1-1-1 0 0,-1 1 1 0 0,1-1 0 0 0,0 0 0 0 0,-1 1 0 0 0,1-1-1 0 0,-1 0 1 0 0,1 0 0 0 0,0 1 0 0 0,-1-1 0 0 0,1 0-1 0 0,1 0 1 0 0,-1 0-47 0 0,0 0 1 0 0,1 0-1 0 0,-1 0 0 0 0,0 0 0 0 0,0 0 1 0 0,1-1-1 0 0,-1 1 0 0 0,0-1 1 0 0,0 1-1 0 0,1 0 0 0 0,-1-1 0 0 0,0 0 1 0 0,0 1-1 0 0,0-1 0 0 0,0 0 0 0 0,0 0 1 0 0,0 0-1 0 0,0 1 0 0 0,0-1 1 0 0,0 0-1 0 0,0 0 0 0 0,0 0 0 0 0,-1-1 1 0 0,2 0-1 0 0,5-6 334 0 0,-3 4-240 0 0,-1 0 0 0 0,1-1 0 0 0,-1 0 0 0 0,0 0 0 0 0,0 0 0 0 0,-1 0 0 0 0,0 0-1 0 0,1 0 1 0 0,-2-1 0 0 0,3-8 0 0 0,-4 13 213 0 0,2-2 1033 0 0,-3 6-1228 0 0,-17 49-134 0 0,16-45 39 0 0,2-7-24 0 0,-1 1 1 0 0,1-1-1 0 0,0 1 1 0 0,0 0-1 0 0,-1-1 1 0 0,1 1-1 0 0,0-1 1 0 0,0 1-1 0 0,0 0 1 0 0,0-1 0 0 0,-1 1-1 0 0,1-1 1 0 0,0 1-1 0 0,0 0 1 0 0,0-1-1 0 0,1 1 1 0 0,-1 0-1 0 0,0-1 1 0 0,0 1-1 0 0,0-1 1 0 0,0 1-1 0 0,0 0 1 0 0,1-1 0 0 0,-1 1-1 0 0,0-1 1 0 0,1 1-1 0 0,-1-1 1 0 0,0 1-1 0 0,1-1 1 0 0,-1 1-1 0 0,1-1 1 0 0,-1 1-1 0 0,0-1 1 0 0,1 0 0 0 0,-1 1-1 0 0,2 0 1 0 0,-1-2 19 0 0,1 1 0 0 0,0-1-1 0 0,0 0 1 0 0,-1 1 0 0 0,1-1 0 0 0,0 0 0 0 0,-1 0 0 0 0,1 0 0 0 0,1-2 0 0 0,2 0 50 0 0,1-1-72 0 0,-1 1 1 0 0,1-2-1 0 0,-1 1 0 0 0,7-8 0 0 0,-8 7-648 0 0,0 1 0 0 0,0 1 0 0 0,0-1 0 0 0,1 1 0 0 0,-1-1 0 0 0,1 1 0 0 0,6-2 0 0 0,-10 4 376 0 0,0 1 1 0 0,0 0 0 0 0,0 0 0 0 0,-1 0-1 0 0,1 0 1 0 0,0 1 0 0 0,0-1-1 0 0,0 0 1 0 0,0 0 0 0 0,0 0-1 0 0,0 1 1 0 0,0-1 0 0 0,0 1-1 0 0,0-1 1 0 0,0 0 0 0 0,0 1 0 0 0,-1 0-1 0 0,1-1 1 0 0,0 1 0 0 0,0-1-1 0 0,-1 1 1 0 0,1 0 0 0 0,0 0-1 0 0,-1-1 1 0 0,1 1 0 0 0,-1 0-1 0 0,2 1 1 0 0,-1 0 152 0 0,0-1 1 0 0,0 0-1 0 0,0 0 0 0 0,0 1 0 0 0,0-1 0 0 0,1 0 1 0 0,-1 0-1 0 0,0 0 0 0 0,3 1 0 0 0,12 4 1996 0 0,-15-6-1201 0 0,12 0 1266 0 0,40-5 1616 0 0,-29-2-3427 0 0,-19 5-74 0 0,0 1-1 0 0,1-1 0 0 0,-1 1 0 0 0,0-1 1 0 0,0-1-1 0 0,0 1 0 0 0,0-1 1 0 0,0 0-1 0 0,-1 0 0 0 0,1 0 0 0 0,-1-1 1 0 0,0 0-1 0 0,0 0 0 0 0,0 0 0 0 0,-1 0 1 0 0,1 0-1 0 0,-1-1 0 0 0,5-9 0 0 0,-7 14-27 0 0,-1-1-1 0 0,1 0 1 0 0,-1 1-1 0 0,1-1 1 0 0,-1 0-1 0 0,0 0 1 0 0,0 0-1 0 0,1 1 1 0 0,-1-1-1 0 0,0 0 1 0 0,0 0-1 0 0,0 0 1 0 0,0 0-1 0 0,0 1 1 0 0,0-1-1 0 0,0 0 1 0 0,0 0-1 0 0,0 0 1 0 0,0 0-1 0 0,0 1 1 0 0,0-1-1 0 0,-1 0 1 0 0,1 0-1 0 0,0 0 1 0 0,-1 1-1 0 0,1-1 1 0 0,0 0-1 0 0,-1 0 1 0 0,1 1-1 0 0,-1-1 1 0 0,1 0-1 0 0,-1 1 1 0 0,0-1-1 0 0,1 1 1 0 0,-1-1-1 0 0,0 1 1 0 0,1-1-1 0 0,-1 1 1 0 0,-1-1-1 0 0,0 1 27 0 0,0 0-1 0 0,0 0 0 0 0,0 1 1 0 0,0-1-1 0 0,0 1 1 0 0,0 0-1 0 0,0 0 0 0 0,-3 1 1 0 0,3-1 35 0 0,0 0-11 0 0,-1 1 0 0 0,1-1 0 0 0,0 1 0 0 0,-1-1 0 0 0,1 1-1 0 0,0 0 1 0 0,0-1 0 0 0,0 1 0 0 0,1 0 0 0 0,-3 4 0 0 0,3-5-55 0 0,0 0 0 0 0,0 1-1 0 0,0-1 1 0 0,0 0 0 0 0,0 1-1 0 0,1-1 1 0 0,-1 1-1 0 0,0-1 1 0 0,1 1 0 0 0,0 0-1 0 0,-1-1 1 0 0,1 1 0 0 0,0-1-1 0 0,0 1 1 0 0,0 0 0 0 0,0 2-1 0 0,1-1-22 0 0,0 0 0 0 0,0 0 0 0 0,0 0-1 0 0,0 0 1 0 0,0 0 0 0 0,1 0 0 0 0,-1 0 0 0 0,1 0-1 0 0,0-1 1 0 0,0 1 0 0 0,0-1 0 0 0,0 0 0 0 0,1 1-1 0 0,-1-1 1 0 0,0 0 0 0 0,1 0 0 0 0,0-1 0 0 0,-1 1-1 0 0,1 0 1 0 0,0-1 0 0 0,0 0 0 0 0,5 2 0 0 0,34 10-2469 0 0,-28-9 1064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4:26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244 106 17503 0 0,'-3'-3'134'0'0,"-1"1"-1"0"0,0-1 1 0 0,0 1 0 0 0,1 0-1 0 0,-1 0 1 0 0,-1 0-1 0 0,1 0 1 0 0,0 1-1 0 0,0 0 1 0 0,-1 0-1 0 0,1 0 1 0 0,0 0-1 0 0,-1 1 1 0 0,1 0-1 0 0,-1 0 1 0 0,1 0-1 0 0,-1 0 1 0 0,1 1-1 0 0,-1-1 1 0 0,1 1-1 0 0,0 0 1 0 0,-1 1-1 0 0,1-1 1 0 0,0 1-1 0 0,0 0 1 0 0,0 0-1 0 0,0 0 1 0 0,-6 5-1 0 0,4-3 94 0 0,0 0 0 0 0,0 0-1 0 0,0 1 1 0 0,1 0 0 0 0,0 0-1 0 0,0 1 1 0 0,0-1 0 0 0,1 1-1 0 0,-1 0 1 0 0,1 0 0 0 0,1 1-1 0 0,-1-1 1 0 0,1 1 0 0 0,-4 11-1 0 0,-4 13 204 0 0,3-12-105 0 0,1 0 1 0 0,-6 30-1 0 0,12-44-253 0 0,0 0 0 0 0,1 0 0 0 0,-1 0 0 0 0,1 0 0 0 0,0 0 1 0 0,0 0-1 0 0,1 0 0 0 0,-1 0 0 0 0,1 0 0 0 0,0 0 0 0 0,1 0 1 0 0,-1 0-1 0 0,1-1 0 0 0,0 1 0 0 0,3 6 0 0 0,-3-10-62 0 0,-1 1 0 0 0,0 0 0 0 0,1-1 1 0 0,-1 1-1 0 0,1-1 0 0 0,0 1 0 0 0,-1-1 0 0 0,1 0 0 0 0,0 1 0 0 0,0-1 0 0 0,0 0 0 0 0,0-1 0 0 0,0 1 1 0 0,0 0-1 0 0,0 0 0 0 0,0-1 0 0 0,0 1 0 0 0,0-1 0 0 0,1 0 0 0 0,-1 0 0 0 0,0 1 0 0 0,0-1 0 0 0,0-1 0 0 0,1 1 1 0 0,-1 0-1 0 0,0 0 0 0 0,0-1 0 0 0,0 0 0 0 0,3 0 0 0 0,2-1 103 0 0,-1-1 1 0 0,1 0-1 0 0,-1 0 0 0 0,1 0 1 0 0,-1-1-1 0 0,0 0 0 0 0,8-7 0 0 0,2-4 13 0 0,-2 0 0 0 0,0-1-1 0 0,-1-1 1 0 0,-1 0-1 0 0,0-1 1 0 0,-2 0 0 0 0,0 0-1 0 0,-1-1 1 0 0,8-21-1 0 0,-14 28-125 0 0,0 0 0 0 0,-1 0 0 0 0,0 0 0 0 0,-1 0-1 0 0,-1 0 1 0 0,0 0 0 0 0,0-1 0 0 0,-1 1-1 0 0,0 0 1 0 0,-1 0 0 0 0,-5-15 0 0 0,6 25-201 0 0,1 1 1 0 0,-1-1-1 0 0,0 0 1 0 0,0 0-1 0 0,0 1 1 0 0,0-1-1 0 0,0 1 1 0 0,-1-1-1 0 0,1 1 1 0 0,0-1 0 0 0,-1 1-1 0 0,1 0 1 0 0,-1 0-1 0 0,1 0 1 0 0,-1 0-1 0 0,0 0 1 0 0,1 0-1 0 0,-1 0 1 0 0,0 0-1 0 0,0 1 1 0 0,0-1-1 0 0,1 0 1 0 0,-1 1-1 0 0,-3-1 1 0 0,-15-1-8882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35:11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1910 370 8464 0 0,'0'0'765'0'0,"9"-7"-550"0"0,2-7 2732 0 0,-10 13-2777 0 0,0 0 1 0 0,0 0-1 0 0,0-1 0 0 0,0 1 1 0 0,0 0-1 0 0,-1 0 0 0 0,1 0 1 0 0,0 0-1 0 0,0-1 0 0 0,-1 1 1 0 0,1 0-1 0 0,-1-1 1 0 0,1 1-1 0 0,-1-1 0 0 0,0 1 1 0 0,0 0-1 0 0,1-1 0 0 0,-1 1 1 0 0,0-1-1 0 0,0 1 0 0 0,0-1 1 0 0,0 1-1 0 0,-1-3 0 0 0,-1-12 730 0 0,2 13-765 0 0,0 0 0 0 0,-1 0 0 0 0,1 1 0 0 0,-1-1 0 0 0,1 0 0 0 0,-1 1 0 0 0,-2-5 0 0 0,-7-15 392 0 0,-5-9 14 0 0,6 19-450 0 0,-1 0 1 0 0,0 0-1 0 0,-1 1 0 0 0,0 0 0 0 0,-1 1 0 0 0,0 0 0 0 0,0 1 0 0 0,-1 0 0 0 0,-1 1 0 0 0,0 0 0 0 0,-18-7 0 0 0,-16-3 164 0 0,0 3 0 0 0,-54-11 0 0 0,98 25-233 0 0,-52-10 256 0 0,0 4-1 0 0,-60-1 0 0 0,44 3-141 0 0,20 3-22 0 0,-91 8-1 0 0,-51 19 72 0 0,166-20-183 0 0,-1 2 0 0 0,2 2-1 0 0,-1 0 1 0 0,1 2 0 0 0,1 1 0 0 0,-49 30-1 0 0,12-3-1 0 0,3 4 0 0 0,-72 64 0 0 0,101-76 20 0 0,2 1 1 0 0,1 1-1 0 0,-34 53 0 0 0,15-20 38 0 0,-35 57 119 0 0,68-100-128 0 0,1 0 0 0 0,0 1 0 0 0,-11 36 0 0 0,19-47 5 0 0,2 1-1 0 0,-1-1 0 0 0,2 1 1 0 0,0 0-1 0 0,0 0 0 0 0,1 0 1 0 0,1 0-1 0 0,2 19 0 0 0,0-22-21 0 0,1 0-1 0 0,0 0 0 0 0,0 0 1 0 0,1 0-1 0 0,1-1 0 0 0,-1 0 1 0 0,2 1-1 0 0,-1-2 0 0 0,2 1 1 0 0,10 13-1 0 0,3 0-137 0 0,1 0 1 0 0,39 30-1 0 0,-44-41 320 0 0,0 0 0 0 0,2-2 0 0 0,-1 0 0 0 0,1-1 0 0 0,24 9 0 0 0,26 4 86 0 0,113 22 0 0 0,-115-30-108 0 0,6-2-214 0 0,90 5-1 0 0,-118-14 406 0 0,322 9 575 0 0,-219-12-748 0 0,-102-3 13 0 0,62-11 0 0 0,42-4 294 0 0,-36 6-227 0 0,-68 2-161 0 0,-19 3-38 0 0,-22 5-71 0 0,1 1 0 0 0,-1-1 0 0 0,0 0 0 0 0,1 0 0 0 0,5-5 0 0 0,11-5 46 0 0,-17 9-45 0 0,1 0-1 0 0,-1 0 0 0 0,0 0 0 0 0,-1 0 0 0 0,1-1 1 0 0,-1 1-1 0 0,1-1 0 0 0,-1 0 0 0 0,5-8 0 0 0,10-11 72 0 0,-8 10-10 0 0,-1 1 0 0 0,0-1 0 0 0,0-1 1 0 0,-2 0-1 0 0,0 0 0 0 0,11-30 0 0 0,19-95 457 0 0,-31 106-440 0 0,-1-1-1 0 0,-1-49 0 0 0,-2 35-41 0 0,-3 21-31 0 0,0 0 0 0 0,-9-47 0 0 0,2 36 17 0 0,-2 0 1 0 0,-1 0-1 0 0,-19-41 0 0 0,-59-102-56 0 0,83 168-296 0 0,-1 1 0 0 0,-1 0-1 0 0,0 0 1 0 0,0 0 0 0 0,-18-17 0 0 0,14 21-2261 0 0,1 5-3597 0 0,-5 3-2659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8:55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33 9184 0 0,'3'-6'976'0'0,"0"5"-220"0"0,-3-2 85 0 0,0 1 0 0 0,0 0 0 0 0,0-1 0 0 0,1 1 0 0 0,-1 0 1 0 0,1-1-1 0 0,-1 1 0 0 0,3-4 2851 0 0,-14 21-2888 0 0,-91 149 1189 0 0,95-147-1317 0 0,6-16-555 0 0,9 7 95 0 0,-1-6-202 0 0,0 0 0 0 0,0 0 0 0 0,0-1 0 0 0,0 0-1 0 0,0 0 1 0 0,0-1 0 0 0,0 0 0 0 0,0 0 0 0 0,13-2-1 0 0,13 0-77 0 0,104-2-5560 0 0,-94 3 3610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8:56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69 2760 0 0,'0'0'125'0'0,"-3"-7"22"0"0,2 6 547 0 0,0 0 1 0 0,0 0 0 0 0,1 0-1 0 0,-1 0 1 0 0,0 0-1 0 0,0 0 1 0 0,1-1 0 0 0,-1 1-1 0 0,1 0 1 0 0,-1 0-1 0 0,1-1 1 0 0,-1 1-1 0 0,1 0 1 0 0,0 0 0 0 0,-1-1-1 0 0,1 1 1 0 0,0 0-1 0 0,0-1 1 0 0,0 1 0 0 0,1-3-1 0 0,-1 3-367 0 0,1-1 1 0 0,-1 1-1 0 0,1 0 0 0 0,0-1 1 0 0,0 1-1 0 0,0 0 1 0 0,-1 0-1 0 0,1 0 0 0 0,0 0 1 0 0,1 0-1 0 0,-1 0 0 0 0,0 0 1 0 0,0 0-1 0 0,0 0 0 0 0,3-1 1 0 0,1 0-130 0 0,0-1 0 0 0,0 1 0 0 0,0 1 0 0 0,1-1 1 0 0,-1 1-1 0 0,0 0 0 0 0,1 0 0 0 0,7 0 0 0 0,45 1 439 0 0,82 10 0 0 0,-119-3-623 0 0,-14-4-3 0 0,-6-2-4 0 0,-1-1 0 0 0,1 0 0 0 0,-1 1 1 0 0,1-1-1 0 0,-1 0 0 0 0,0 1 0 0 0,1-1 0 0 0,-1 1 0 0 0,1-1 1 0 0,-1 1-1 0 0,0-1 0 0 0,1 1 0 0 0,-1-1 0 0 0,0 1 1 0 0,0-1-1 0 0,1 1 0 0 0,-1 0 0 0 0,0-1 0 0 0,0 1 0 0 0,0-1 1 0 0,0 1-1 0 0,0 0 0 0 0,0-1 0 0 0,0 1 0 0 0,0-1 0 0 0,0 1 1 0 0,0 0-1 0 0,0-1 0 0 0,0 1 0 0 0,0-1 0 0 0,-1 1 0 0 0,1-1 1 0 0,0 1-1 0 0,0 0 0 0 0,-1-1 0 0 0,1 2 0 0 0,-12 18 181 0 0,2-10-134 0 0,0 0-1 0 0,0 0 1 0 0,-1-1-1 0 0,-1 0 1 0 0,-19 11-1 0 0,15-10-37 0 0,0 1 0 0 0,-17 17-1 0 0,-7 3-1461 0 0,28-22 612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9:00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1 166 7368 0 0,'0'0'333'0'0,"0"-1"0"0"0,3-1 622 0 0,-1 0 1 0 0,1 0-1 0 0,-1 0 0 0 0,0 0 0 0 0,4-5 0 0 0,1-2 826 0 0,-2 4-1334 0 0,-1 0 0 0 0,0 0 1 0 0,-1 0-1 0 0,1-1 0 0 0,-1 1 0 0 0,3-9 0 0 0,-2 7 64 0 0,0-1-1 0 0,8-10 0 0 0,-7 10-112 0 0,0 0-1 0 0,0 0 0 0 0,-1 0 1 0 0,0-1-1 0 0,3-11 0 0 0,-9 99 433 0 0,2-69-788 0 0,0 0 1 0 0,1 1 0 0 0,1 9-1 0 0,-2-18 18 0 0,0-1 0 0 0,0 0 0 0 0,1 0 0 0 0,-1 0-1 0 0,0 0 1 0 0,0 0 0 0 0,1 0 0 0 0,-1 0 0 0 0,0-1-1 0 0,1 1 1 0 0,-1 0 0 0 0,1 0 0 0 0,-1 0 0 0 0,1 0-1 0 0,0 0 1 0 0,-1-1 0 0 0,2 2 0 0 0,-1-2-46 0 0,-1 0 1 0 0,1 1-1 0 0,-1-1 0 0 0,1 0 1 0 0,-1 0-1 0 0,1 0 0 0 0,-1 0 1 0 0,1 0-1 0 0,-1 0 0 0 0,1 0 1 0 0,-1 0-1 0 0,1 0 0 0 0,0 0 1 0 0,-1 0-1 0 0,1 0 0 0 0,-1 0 1 0 0,1 0-1 0 0,-1 0 0 0 0,1-1 1 0 0,-1 1-1 0 0,1 0 0 0 0,0-1 1 0 0,2-1-19 0 0,1 0 0 0 0,-1-1 1 0 0,0 0-1 0 0,1 0 0 0 0,3-5 1 0 0,-4 6 117 0 0,25-32-342 0 0,0-1-4269 0 0,-20 26 2283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9:0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3224 0 0,'0'0'143'0'0,"-6"4"26"0"0,-1 0 109 0 0,5-3 354 0 0,-1 1-1 0 0,0 0 0 0 0,0 0 1 0 0,1 0-1 0 0,-1 0 1 0 0,1 0-1 0 0,-1 1 1 0 0,-3 4-1 0 0,-5 10 6145 0 0,-1 5-4279 0 0,11-19-2448 0 0,-1-1 0 0 0,1 1 0 0 0,0 0 0 0 0,0 0 0 0 0,1 0 0 0 0,-1 1 0 0 0,0-1 0 0 0,1 0 0 0 0,0 0 0 0 0,0 0 0 0 0,0 0 0 0 0,0 4 0 0 0,4-1-49 0 0,-4-6 0 0 0,0 0 0 0 0,1 1 0 0 0,-1-1 0 0 0,0 0 0 0 0,1 1 0 0 0,-1-1 0 0 0,1 0 0 0 0,-1 0 0 0 0,1 1 0 0 0,-1-1 0 0 0,0 0 0 0 0,1 0 0 0 0,-1 0 0 0 0,1 0 0 0 0,-1 0 0 0 0,1 0 0 0 0,-1 1 0 0 0,1-1 0 0 0,-1 0 0 0 0,1 0 0 0 0,-1 0 0 0 0,1-1 0 0 0,-1 1 0 0 0,1 0 0 0 0,-1 0 0 0 0,1 0 0 0 0,0 0 0 0 0,0-1 0 0 0,3 1 2 0 0,0-1 0 0 0,0 0 0 0 0,0-1 0 0 0,0 1-1 0 0,-1-1 1 0 0,1 1 0 0 0,0-1 0 0 0,-1 0-1 0 0,1-1 1 0 0,-1 1 0 0 0,0 0 0 0 0,1-1 0 0 0,-1 0-1 0 0,2-3 1 0 0,5-3-1 0 0,-9 9-167 0 0,6-2-1412 0 0,-2 1 1581 0 0,0 1 0 0 0,0-1-1 0 0,0 1 1 0 0,10 1 0 0 0,-5 0-4 0 0,0 1 1 0 0,17 6-1 0 0,-26-8 1 0 0,12 3 1 0 0,-5 2 1 0 0,-1 2 6 0 0,-5-6 5 0 0,7 8 27 0 0,-6-3-26 0 0,-2-3 51 0 0,-1-3-61 0 0,0 0-1 0 0,0 1 1 0 0,0-1-1 0 0,0 0 1 0 0,0 0-1 0 0,0 1 1 0 0,0-1-1 0 0,1 0 1 0 0,-1 0-1 0 0,0 1 1 0 0,0-1-1 0 0,0 0 0 0 0,0 0 1 0 0,1 0-1 0 0,-1 1 1 0 0,0-1-1 0 0,0 0 1 0 0,1 0-1 0 0,-1 0 1 0 0,0 0-1 0 0,0 1 1 0 0,1-1-1 0 0,-1 0 1 0 0,0 0-1 0 0,0 0 1 0 0,1 0-1 0 0,-1 0 0 0 0,0 0 1 0 0,0 0-1 0 0,1 0 1 0 0,1 1 1597 0 0,-3-2-1633 0 0,0-1 115 0 0,1 1 0 0 0,-1-1 1 0 0,1 0-1 0 0,-1 1 0 0 0,1-1 0 0 0,-1 0 0 0 0,1 1 0 0 0,0-1 0 0 0,0 0 0 0 0,-1 1 0 0 0,1-1 0 0 0,1 0 0 0 0,-1 0 0 0 0,0 1 0 0 0,1-3 0 0 0,9-23 715 0 0,-8 21-627 0 0,0 3-79 0 0,-1-1-1 0 0,1 1 1 0 0,0 0 0 0 0,0 0 0 0 0,1 0 0 0 0,-1 0 0 0 0,1 0-1 0 0,2-2 1 0 0,-4 4-82 0 0,-1 1-1 0 0,1-1 1 0 0,-1 1 0 0 0,1 0-1 0 0,-1 0 1 0 0,1-1-1 0 0,0 1 1 0 0,-1 0-1 0 0,1 0 1 0 0,-1-1-1 0 0,1 1 1 0 0,-1 0-1 0 0,1 0 1 0 0,0 0 0 0 0,-1 0-1 0 0,1 0 1 0 0,0 0-1 0 0,-1 0 1 0 0,1 0-1 0 0,-1 0 1 0 0,1 1-1 0 0,0-1 1 0 0,-1 0-1 0 0,1 0 1 0 0,-1 0 0 0 0,1 1-1 0 0,-1-1 1 0 0,1 0-1 0 0,-1 1 1 0 0,1-1-1 0 0,-1 0 1 0 0,1 1-1 0 0,-1-1 1 0 0,1 1 0 0 0,-1-1-1 0 0,1 0 1 0 0,-1 1-1 0 0,0-1 1 0 0,1 2-1 0 0,0-1-10 0 0,1 1-1 0 0,-1 0 1 0 0,0-1-1 0 0,0 1 1 0 0,0 0-1 0 0,0 0 1 0 0,-1 0-1 0 0,1-1 1 0 0,0 1-1 0 0,-1 0 1 0 0,1 0-1 0 0,-1 4 1 0 0,0 4 38 0 0,0-5-10 0 0,0 1-1 0 0,0 0 1 0 0,2 9 0 0 0,3 11 314 0 0,-4-25-241 0 0,5 12 394 0 0,-5-13-433 0 0,1 1 0 0 0,-1-1 0 0 0,0 1 0 0 0,1-1 0 0 0,-1 0 0 0 0,1 0 0 0 0,0 0 0 0 0,-1 0 0 0 0,1 0 1 0 0,-1 0-1 0 0,1 0 0 0 0,-1 0 0 0 0,1 0 0 0 0,-1-1 0 0 0,1 1 0 0 0,-1-1 0 0 0,0 1 0 0 0,1-1 0 0 0,-1 0 0 0 0,3-1 1 0 0,-1 1-64 0 0,-1-1 0 0 0,1 0-1 0 0,0 0 1 0 0,-1 0 0 0 0,1 0 0 0 0,-1 0 0 0 0,0 0 0 0 0,1-1 0 0 0,2-4 0 0 0,-3 4-50 0 0,-2 2 298 0 0,20 8-464 0 0,-12-4 262 0 0,0 0 0 0 0,0-1-1 0 0,1 0 1 0 0,-1-1 0 0 0,12 1 0 0 0,-16-2-45 0 0,1 0-1 0 0,0-1 1 0 0,-1 1 0 0 0,1-1 0 0 0,-1 0-1 0 0,0 0 1 0 0,1 0 0 0 0,-1 0 0 0 0,0-1 0 0 0,1 0-1 0 0,5-3 1 0 0,-8 3 1 0 0,-1 1 0 0 0,1-1 0 0 0,0 0 0 0 0,-1 0 0 0 0,1 1 0 0 0,-1-1 0 0 0,0 0 0 0 0,1 0 0 0 0,-1 0 0 0 0,0-1 0 0 0,0 1 0 0 0,-1 0 0 0 0,1 0 0 0 0,0 0 0 0 0,-1-1 0 0 0,1 1 0 0 0,-1 0 0 0 0,0-1 0 0 0,0 1 0 0 0,0 0 0 0 0,0-1 0 0 0,0 1 0 0 0,0 0 0 0 0,-1-1 0 0 0,1 1 0 0 0,-1 0 0 0 0,1-1 0 0 0,-1 1 0 0 0,0 0 0 0 0,-2-3 0 0 0,3 4 21 0 0,0 1 1 0 0,0-1-1 0 0,-1 0 0 0 0,1 1 0 0 0,0-1 1 0 0,-1 1-1 0 0,1-1 0 0 0,-1 1 0 0 0,1-1 1 0 0,-1 1-1 0 0,1-1 0 0 0,-1 1 0 0 0,1-1 1 0 0,-1 1-1 0 0,1 0 0 0 0,-1-1 0 0 0,0 1 1 0 0,1 0-1 0 0,-1-1 0 0 0,1 1 0 0 0,-1 0 1 0 0,0 0-1 0 0,1 0 0 0 0,-1-1 0 0 0,0 1 1 0 0,1 0-1 0 0,-1 0 0 0 0,0 0 0 0 0,1 0 1 0 0,-1 0-1 0 0,0 0 0 0 0,1 1 0 0 0,-1-1 1 0 0,0 0-1 0 0,1 0 0 0 0,-1 0 0 0 0,0 1 1 0 0,1-1-1 0 0,-1 0 0 0 0,0 1 0 0 0,1-1 1 0 0,-1 0-1 0 0,1 1 0 0 0,-1-1 0 0 0,1 1 1 0 0,-1-1-1 0 0,0 1 0 0 0,-1 1 93 0 0,-1 1-1 0 0,1-1 0 0 0,0 1 1 0 0,0-1-1 0 0,0 1 0 0 0,0 0 1 0 0,0 0-1 0 0,-2 6 0 0 0,3-4-55 0 0,-1 0-1 0 0,1 0 1 0 0,0 0 0 0 0,0 0-1 0 0,1 0 1 0 0,0 0 0 0 0,0 1-1 0 0,1 9 1 0 0,-1-12-32 0 0,1 0 1 0 0,-1 0 0 0 0,1-1-1 0 0,0 1 1 0 0,0 0-1 0 0,0-1 1 0 0,0 1 0 0 0,0 0-1 0 0,1-1 1 0 0,-1 1-1 0 0,1-1 1 0 0,0 0-1 0 0,-1 1 1 0 0,1-1 0 0 0,0 0-1 0 0,0 0 1 0 0,4 3-1 0 0,-4-5-76 0 0,0 1 0 0 0,1 0 0 0 0,-1 0 0 0 0,0-1 0 0 0,0 1 0 0 0,0-1 0 0 0,1 0 0 0 0,-1 1 0 0 0,0-1 0 0 0,0 0-1 0 0,1 0 1 0 0,2-1 0 0 0,26-6-1448 0 0,-15 2 122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9:14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3224 0 0,'0'0'2824'0'0,"13"-19"542"0"0,-13 19-2772 0 0,-1-4 70 0 0,1 4-643 0 0,0-1-1 0 0,0 1 1 0 0,0-1 0 0 0,0 1 0 0 0,0-1 0 0 0,-1 1 0 0 0,1 0 0 0 0,1-1 0 0 0,-1 1 0 0 0,0-1 0 0 0,0 1 0 0 0,0 0 0 0 0,0-1 0 0 0,0 1-1 0 0,-4-14 11808 0 0,10 13-9027 0 0,104 5-1922 0 0,-33 1-125 0 0,-76-5-354 0 0,-1 3-214 0 0,0-1-130 0 0,0-1 0 0 0,0 1 0 0 0,0-1 0 0 0,0 1-1 0 0,-1-1 1 0 0,1 0 0 0 0,0 1 0 0 0,-1-1 0 0 0,1 0 0 0 0,0 1 0 0 0,-1-1 0 0 0,0 0-1 0 0,1 1 1 0 0,-2 0 0 0 0,-6 9 61 0 0,0-1 0 0 0,-1-1-1 0 0,0 0 1 0 0,-1 0 0 0 0,0 0 0 0 0,0-1-1 0 0,-1-1 1 0 0,-20 11 0 0 0,24-15-104 0 0,5-3-8 0 0,1 1-1 0 0,0-1 1 0 0,0 1-1 0 0,0-1 1 0 0,-1 1-1 0 0,1 0 0 0 0,0-1 1 0 0,0 1-1 0 0,0 0 1 0 0,0 0-1 0 0,-1 2 0 0 0,-2 0-5 0 0,4-3-40 0 0,-1 1-1 0 0,1 0 1 0 0,-1-1 0 0 0,1 1-1 0 0,0 0 1 0 0,-1-1 0 0 0,1 1-1 0 0,0 0 1 0 0,0 0 0 0 0,-1-1-1 0 0,1 1 1 0 0,0 0 0 0 0,0 0-1 0 0,0-1 1 0 0,0 1 0 0 0,0 0-1 0 0,0 0 1 0 0,0 0 0 0 0,0-1-1 0 0,1 1 1 0 0,-1 0 0 0 0,0 0-1 0 0,0-1 1 0 0,0 1 0 0 0,1 0-1 0 0,-1 0 1 0 0,1-1 0 0 0,-1 2-1 0 0,2 0-356 0 0,11 26-6693 0 0,-10-23 4599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9:33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35 105 3224 0 0,'0'0'3120'0'0,"-6"-13"277"0"0,-4 9-486 0 0,0-2-94 0 0,5 3-1992 0 0,1-3 1480 0 0,5-3 3154 0 0,5 1-3697 0 0,-4 7-641 0 0,20 1-591 0 0,-20 1-451 0 0,5 2 9 0 0,-2-1-43 0 0,-1 0-1 0 0,1 0 1 0 0,0-1 0 0 0,0 1 0 0 0,0-1-1 0 0,8 0 1 0 0,6 3 62 0 0,-13-2-54 0 0,0-1 1 0 0,0 0 0 0 0,0 0-1 0 0,0-1 1 0 0,8 0 0 0 0,-9 0-35 0 0,1 0 1 0 0,-1 1 0 0 0,1-1-1 0 0,0 1 1 0 0,8 3 0 0 0,47 18 97 0 0,-21-14-64 0 0,-31-6 10 0 0,0-1 0 0 0,-1 0 0 0 0,1 0 0 0 0,12-1 0 0 0,-3-2 88 0 0,-14 1-120 0 0,0 0 1 0 0,0 0-1 0 0,0 1 0 0 0,0-1 0 0 0,1 1 0 0 0,-1 0 0 0 0,6 1 0 0 0,4 1-15 0 0,-11-2 14 0 0,10 0-12 0 0,-11 0-16 0 0,-1 0 0 0 0,0 0 1 0 0,0 0-1 0 0,0 0 0 0 0,1 0 0 0 0,-1 0 0 0 0,0 0 1 0 0,0 1-1 0 0,0-1 0 0 0,0 0 0 0 0,0 1 0 0 0,2 0 1 0 0,-2-1 0 0 0,0 1 1 0 0,1-1 0 0 0,-1 1 0 0 0,0-1 0 0 0,0 0 0 0 0,1 0 0 0 0,-1 1-1 0 0,0-1 1 0 0,1 0 0 0 0,-1 0 0 0 0,3-1 0 0 0,17 1 32 0 0,0 0 37 0 0,-1 0 0 0 0,30 5 1 0 0,-29-2-56 0 0,1 0-1 0 0,26-1 1 0 0,5-7 57 0 0,-28 3 43 0 0,40-6 1 0 0,-51 6-66 0 0,46-4 178 0 0,-33 2-169 0 0,-14 3-20 0 0,0-1 0 0 0,15-3 0 0 0,-20 3-35 0 0,0 0-1 0 0,1 1 1 0 0,-1 1-1 0 0,16 0 1 0 0,-14 0-1 0 0,-1 0 0 0 0,1-1 0 0 0,-1 0 1 0 0,11-2-1 0 0,10-3 30 0 0,0 2-1 0 0,0 1 1 0 0,0 1-1 0 0,47 3 1 0 0,-7 1-6 0 0,-13-5-18 0 0,-31 2 9 0 0,35 1-1 0 0,-60 0-18 0 0,10 1 22 0 0,0 0 1 0 0,20-2-1 0 0,-22 1-24 0 0,-1 0 0 0 0,1 0 0 0 0,-1 1 0 0 0,0 0 0 0 0,9 3 0 0 0,-6-2 0 0 0,0 0 0 0 0,15 0 0 0 0,95 5 117 0 0,-20-3-30 0 0,80 1-16 0 0,-97-12-39 0 0,-36 3 80 0 0,146-16-96 0 0,-129 14-191 0 0,147-7 576 0 0,-43 7-379 0 0,-29 1 31 0 0,167-2 11 0 0,-274 6-64 0 0,24 1 0 0 0,17-1 0 0 0,2 0 0 0 0,268 23 117 0 0,-286-22 8 0 0,83-10 1 0 0,-104 6-62 0 0,83-12 110 0 0,27-3-87 0 0,-125 17-104 0 0,-6 1-37 0 0,0 0 1 0 0,0 0-1 0 0,0 2 0 0 0,19 2 0 0 0,-30-2-253 0 0,-1 0 1 0 0,0 0-1 0 0,1 1 0 0 0,-1-1 1 0 0,5 3-1 0 0,7 8-4324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00:39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5 172 4832 0 0,'-4'1'15951'0'0,"5"0"-15892"0"0,0-1 0 0 0,0 1-1 0 0,0 0 1 0 0,0 0 0 0 0,1-1 0 0 0,-1 1-1 0 0,0-1 1 0 0,0 1 0 0 0,1-1-1 0 0,-1 0 1 0 0,0 1 0 0 0,1-1 0 0 0,-1 0-1 0 0,1 0 1 0 0,-1 0 0 0 0,0 0-1 0 0,1 0 1 0 0,-1 0 0 0 0,3-1-1 0 0,30-9 602 0 0,-10 3-454 0 0,0 4 5 0 0,-1 1-1 0 0,1 1 0 0 0,0 1 0 0 0,-1 1 1 0 0,1 1-1 0 0,37 9 0 0 0,56 3 615 0 0,-60-9-466 0 0,27-1 136 0 0,1 0-251 0 0,-73-3-197 0 0,-1-1 1 0 0,19-1-1 0 0,1-1 51 0 0,125-8 425 0 0,-123 6-427 0 0,-7 0-51 0 0,39-2 74 0 0,-32 2-17 0 0,66 2 0 0 0,-22 6 180 0 0,142-11 1 0 0,-88-5-93 0 0,119-13 116 0 0,157 9-30 0 0,-353 16-243 0 0,77 6 80 0 0,-57-1 62 0 0,-20-4-7 0 0,86 8 448 0 0,-124-8-522 0 0,-1 0 1 0 0,0-1-1 0 0,0-1 1 0 0,17-2-1 0 0,-31 3-54 0 0,0-1 0 0 0,1 1 1 0 0,-1 0-1 0 0,0 0 0 0 0,0-1 0 0 0,1 1 1 0 0,-1-1-1 0 0,0 1 0 0 0,0-1 0 0 0,0 1 0 0 0,0-1 1 0 0,0 0-1 0 0,0 1 0 0 0,0-1 0 0 0,0 0 0 0 0,0 0 1 0 0,0 0-1 0 0,0 0 0 0 0,0 0 0 0 0,1-2 1 0 0,-1 1 13 0 0,-1 0 1 0 0,0 1 0 0 0,1-1 0 0 0,-1 0 0 0 0,0 0 0 0 0,0 0 0 0 0,0 0 0 0 0,0 0 0 0 0,-1-3 0 0 0,1-14-137 0 0,-1 0 53 0 0,-1 9-182 0 0,1 8 116 0 0,0 0 1 0 0,1 0-1 0 0,-1 0 0 0 0,0 0 0 0 0,-1 1 1 0 0,1-1-1 0 0,0 0 0 0 0,0 1 0 0 0,-1-1 1 0 0,1 1-1 0 0,-1-1 0 0 0,-2-1 0 0 0,-3-3-1050 0 0,5 4 688 0 0,0 1 1 0 0,0-1 0 0 0,-1 1-1 0 0,1 0 1 0 0,-1 0-1 0 0,1 0 1 0 0,-1 0-1 0 0,0 1 1 0 0,1-1 0 0 0,-1 1-1 0 0,0-1 1 0 0,1 1-1 0 0,-1 0 1 0 0,0 0 0 0 0,1 0-1 0 0,-5 1 1 0 0,-4-1-322 0 0,-11-2-1716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9:45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40 197 9184 0 0,'0'0'704'0'0,"0"0"-491"0"0,-3 2 459 0 0,-7-4 1285 0 0,-5-5-558 0 0,5 2-115 0 0,9 4-708 0 0,5-4 778 0 0,-3 5-1277 0 0,-1-1-1 0 0,1 1 1 0 0,-1-1-1 0 0,1 1 1 0 0,-1-1-1 0 0,1 1 1 0 0,-1-1-1 0 0,1 0 1 0 0,-1 1-1 0 0,1-1 1 0 0,-1 0-1 0 0,0 1 1 0 0,1-1-1 0 0,-1 0 1 0 0,0-1-1 0 0,0 1 93 0 0,0-1-1 0 0,0 1 0 0 0,1-1 1 0 0,-1 1-1 0 0,0-1 0 0 0,0 0 1 0 0,1 1-1 0 0,-1 0 0 0 0,1-1 1 0 0,-1 1-1 0 0,1-1 0 0 0,0 1 1 0 0,-1 0-1 0 0,1-1 0 0 0,0 1 0 0 0,0 0 1 0 0,0 0-1 0 0,0-1 0 0 0,0 1 1 0 0,0 0-1 0 0,0 0 0 0 0,1 0 1 0 0,-1 0-1 0 0,2 0 0 0 0,19-15 936 0 0,-21 16-920 0 0,16-8 224 0 0,-12 5-360 0 0,1 1-1 0 0,0-1 1 0 0,-1 1-1 0 0,1 0 1 0 0,0 1 0 0 0,0 0-1 0 0,7-1 1 0 0,46-2 156 0 0,-9 2-117 0 0,154-5 357 0 0,-34 4-88 0 0,-4-7-85 0 0,91-8 74 0 0,101-7-223 0 0,-180 15 23 0 0,304-5 513 0 0,-186 22-402 0 0,239-2 712 0 0,-214 8-380 0 0,-315-13-576 0 0,65 9 122 0 0,-43-5-11 0 0,34 1-1 0 0,-61-5-235 0 0,0 0-1 0 0,0 0 1 0 0,1 0-1 0 0,-1 0 1 0 0,0 0-1 0 0,0 1 1 0 0,0-1 0 0 0,0 0-1 0 0,0 1 1 0 0,0-1-1 0 0,0 1 1 0 0,0-1-1 0 0,0 1 1 0 0,0-1-1 0 0,0 1 1 0 0,0 0-1 0 0,0 0 1 0 0,-1-1 0 0 0,1 1-1 0 0,0 0 1 0 0,0 0-1 0 0,-1 0 1 0 0,1 0-1 0 0,-1 0 1 0 0,1 0-1 0 0,-1 0 1 0 0,1 1-1 0 0,3 4-1679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9:49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136 146 4952 0 0,'-1'1'19'0'0,"0"-1"1"0"0,1 1-1 0 0,-1-1 1 0 0,0 1-1 0 0,0-1 1 0 0,0 1-1 0 0,0-1 1 0 0,0 0-1 0 0,1 1 1 0 0,-1-1-1 0 0,0 0 0 0 0,0 0 1 0 0,0 0-1 0 0,0 0 1 0 0,0 0-1 0 0,0 0 1 0 0,0 0-1 0 0,0 0 1 0 0,0 0-1 0 0,0 0 1 0 0,0 0-1 0 0,0 0 1 0 0,1-1-1 0 0,-1 1 1 0 0,0 0-1 0 0,0-1 0 0 0,0 1 1 0 0,0-1-1 0 0,0 1 1 0 0,1-1-1 0 0,-1 1 1 0 0,0-1-1 0 0,1 0 1 0 0,-2 0-1 0 0,-4-4 1351 0 0,-1 1 1 0 0,1 0-1 0 0,-1 0 0 0 0,-12-5 1 0 0,-8-4 344 0 0,-6-1 7502 0 0,47 14-9107 0 0,41 2 608 0 0,26 8 604 0 0,-31-12-1154 0 0,122 11 248 0 0,-25-3-170 0 0,181 11 171 0 0,-265-15-368 0 0,273-9 455 0 0,-179 5-84 0 0,-7 0-64 0 0,-125 1-343 0 0,-1 1 0 0 0,1 2 0 0 0,-1 0-1 0 0,25 7 1 0 0,19 1 92 0 0,122 2 0 0 0,-173-11-108 0 0,125 0 15 0 0,62 3 49 0 0,81 8-49 0 0,-177-16 362 0 0,141-22 0 0 0,-227 21-185 0 0,33-10 0 0 0,-8 2 201 0 0,101-24-406 0 0,-99 22 91 0 0,-26 3-182 0 0,-18 10-325 0 0,0 0-1 0 0,0-1 1 0 0,0 0-1 0 0,0 1 0 0 0,4-5 1 0 0,-7 6-94 0 0,5-15-6443 0 0,-10 3 4811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6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62 2304 0 0,'-4'1'2537'0'0,"0"2"-107"0"0,2 3-1144 0 0,0 3-265 0 0,2-5-290 0 0,-1 0-706 0 0,0 0 0 0 0,0-1 0 0 0,0 1 0 0 0,-1-1 0 0 0,1 1 0 0 0,-1-1 0 0 0,0 1 0 0 0,-2 3 0 0 0,2-4-23 0 0,-1 3-2 0 0,4-4 0 0 0,-1 0 0 0 0,-9 8 0 0 0,7-6 12 0 0,1-3 560 0 0,1-1-528 0 0,0 0 1 0 0,0 1-1 0 0,1-1 1 0 0,-1 0 0 0 0,0 0-1 0 0,0 0 1 0 0,0 1-1 0 0,0-1 1 0 0,0 0-1 0 0,0 0 1 0 0,0 1-1 0 0,0-1 1 0 0,0 0 0 0 0,0 0-1 0 0,0 0 1 0 0,0 1-1 0 0,0-1 1 0 0,-1 0-1 0 0,1 0 1 0 0,0 0 0 0 0,0 1-1 0 0,0-1 1 0 0,0 0-1 0 0,0 0 1 0 0,0 0-1 0 0,0 0 1 0 0,-1 1 0 0 0,1-1-1 0 0,0 0 1 0 0,0 0-1 0 0,0 0 1 0 0,0 0-1 0 0,-1 0 1 0 0,1 0 0 0 0,0 1-1 0 0,0-1 1 0 0,0 0-1 0 0,0 0 1 0 0,-1 0-1 0 0,1 0 1 0 0,0 0 0 0 0,0 0-1 0 0,0 0 1 0 0,-1 0-1 0 0,1 0 1 0 0,0 0-1 0 0,0 0 1 0 0,-1 0-1 0 0,1 0 1 0 0,0 0 0 0 0,0 0-1 0 0,0 0 1 0 0,-1 0-1 0 0,-12-2 1811 0 0,12 1-1767 0 0,-1 0 0 0 0,1-1 0 0 0,0 1-1 0 0,-1 0 1 0 0,1-1 0 0 0,0 1 0 0 0,0-1 0 0 0,0 1 0 0 0,0-1 0 0 0,0 0 0 0 0,0 1 0 0 0,0-1-1 0 0,1 0 1 0 0,-1 0 0 0 0,1 1 0 0 0,-1-1 0 0 0,1 0 0 0 0,-1-3 0 0 0,-2-36 768 0 0,2-27 1244 0 0,-2 57-1650 0 0,2 10-297 0 0,3 7-116 0 0,13 47-25 0 0,-13-41-4 0 0,1 1-1 0 0,1-1 1 0 0,1 0-1 0 0,-1 0 1 0 0,2-1-1 0 0,6 12 0 0 0,-11-22-7 0 0,0 0 0 0 0,0 1 0 0 0,-1-1 0 0 0,1 0 0 0 0,0 0 0 0 0,0 0 0 0 0,1 0 0 0 0,-1 0 0 0 0,0 0 0 0 0,0-1 0 0 0,0 1 0 0 0,1 0 0 0 0,-1-1 0 0 0,0 1 0 0 0,1-1 0 0 0,-1 1 0 0 0,3 0 0 0 0,11-5 0 0 0,-11 2 50 0 0,-1-1-1 0 0,1 0 0 0 0,-1 0 0 0 0,0 0 1 0 0,0-1-1 0 0,0 1 0 0 0,0-1 0 0 0,0 0 0 0 0,-1 0 1 0 0,0 0-1 0 0,0 0 0 0 0,3-7 0 0 0,-3-1 227 0 0,1 6 154 0 0,7 16-304 0 0,-8-6-125 0 0,1 2-1 0 0,0-1 0 0 0,-1 0 0 0 0,0 0 0 0 0,0 1 1 0 0,1 8-1 0 0,6 15-19 0 0,-5-16-369 0 0,-4-11 607 0 0,0-4 5 0 0,2-5-134 0 0,-1-4-77 0 0,0 0-1 0 0,-1 1 1 0 0,0-1 0 0 0,0 0-1 0 0,-1 1 1 0 0,-4-18-1 0 0,3 14 44 0 0,-1-8 152 0 0,3 21-132 0 0,1 2-22 0 0,1 12-77 0 0,6 91-898 0 0,-6-66 784 0 0,-1-25 75 0 0,-1-12 51 0 0,0-4 19 0 0,4-53-47 0 0,-2 41 77 0 0,-1-1-1 0 0,-1-31 1 0 0,-1 35 69 0 0,1-1 1 0 0,0 0 0 0 0,4-18-1 0 0,-3 25-43 0 0,0 6-59 0 0,0 1-1 0 0,-1-1 1 0 0,1 1 0 0 0,0-1-1 0 0,0 1 1 0 0,-1 0-1 0 0,1-1 1 0 0,0 1-1 0 0,-1 0 1 0 0,1-1 0 0 0,-1 1-1 0 0,1 0 1 0 0,0 0-1 0 0,4 12-69 0 0,1-1-1 0 0,-2 1 1 0 0,0 0-1 0 0,3 15 0 0 0,1 3-32 0 0,-6-23 54 0 0,1 1 1 0 0,0 0 0 0 0,9 15-1 0 0,-12-23 255 0 0,2-2-249 0 0,0 0 0 0 0,-1-1-1 0 0,1 1 1 0 0,-1 0 0 0 0,0-1 0 0 0,0 0-1 0 0,1 1 1 0 0,0-3 0 0 0,1-2 63 0 0,-1-1 1 0 0,0 0-1 0 0,0 0 1 0 0,-1 0-1 0 0,0 0 0 0 0,1-9 1 0 0,3-19 572 0 0,-3 24-494 0 0,-1 8-85 0 0,-1 1 0 0 0,1-1-1 0 0,0 0 1 0 0,-1 1 0 0 0,1-1-1 0 0,0 1 1 0 0,0-1-1 0 0,1 1 1 0 0,-1-1 0 0 0,2-1-1 0 0,-3 3-18 0 0,1 1 0 0 0,-1 0 0 0 0,0 0 0 0 0,0 0 0 0 0,0 0 0 0 0,1-1 0 0 0,-1 1 0 0 0,0 0 0 0 0,0 0 0 0 0,1 0 0 0 0,-1 0 0 0 0,0 0 0 0 0,0 0 0 0 0,1 0 0 0 0,-1 0 0 0 0,0 0 0 0 0,0 0 0 0 0,1 0 0 0 0,-1 0 0 0 0,0 0 0 0 0,1 0 0 0 0,-1 0 0 0 0,0 0 0 0 0,0 0 0 0 0,1 0 0 0 0,-1 0 0 0 0,0 0 0 0 0,0 0 0 0 0,1 0 0 0 0,-1 1 0 0 0,0-1 0 0 0,0 0 0 0 0,1 0 0 0 0,-1 0 0 0 0,0 0 0 0 0,0 1 0 0 0,0-1 0 0 0,0 0 0 0 0,1 0 0 0 0,-1 0 0 0 0,0 1 0 0 0,5 5 0 0 0,2 6 0 0 0,-1 0 0 0 0,0 0 0 0 0,0 0 0 0 0,6 27 0 0 0,-3-14 0 0 0,0-4 0 0 0,-9-20 1 0 0,0-1 0 0 0,1 0 1 0 0,-1 1-1 0 0,0-1 0 0 0,0 0 0 0 0,1 0 0 0 0,-1 1 0 0 0,0-1 0 0 0,1 0 0 0 0,-1 0 0 0 0,1 0 0 0 0,-1 1 0 0 0,0-1 0 0 0,1 0 0 0 0,-1 0 0 0 0,0 0 0 0 0,1 0 1 0 0,-1 0-1 0 0,1 0 0 0 0,-1 0 0 0 0,0 0 0 0 0,1 0 0 0 0,-1 0 0 0 0,1 0 0 0 0,-1 0 0 0 0,0 0 0 0 0,1 0 0 0 0,-1 0 0 0 0,1 0 0 0 0,-1-1 0 0 0,0 1 0 0 0,1 0 1 0 0,-1 0-1 0 0,0 0 0 0 0,1-1 0 0 0,-1 1 0 0 0,0 0 0 0 0,1 0 0 0 0,-1-1 0 0 0,0 1 0 0 0,0 0 0 0 0,1-1 0 0 0,-1 1 0 0 0,0 0 0 0 0,0-1 0 0 0,1 1 0 0 0,-1 0 1 0 0,0-1-1 0 0,0 0 0 0 0,2-3 43 0 0,1 0 1 0 0,-2-1-1 0 0,1 1 1 0 0,0-1-1 0 0,-1 1 1 0 0,0-1-1 0 0,0 0 1 0 0,0 0-1 0 0,-1 1 1 0 0,0-1-1 0 0,0 0 0 0 0,0-6 1 0 0,1-19 203 0 0,2-41 798 0 0,-3 66-964 0 0,12 29 14 0 0,-8-13-96 0 0,0-1 0 0 0,-1 1 0 0 0,-1-1 0 0 0,1 1 0 0 0,-2 0 0 0 0,1 0 0 0 0,-1 11 0 0 0,-1-14 0 0 0,0-8 0 0 0,0 0 0 0 0,0 0 0 0 0,0 0 0 0 0,0 0 0 0 0,0 0 0 0 0,0 0 0 0 0,0 1 0 0 0,0-1 0 0 0,0 0 0 0 0,0 0 0 0 0,0 0 0 0 0,0 0 0 0 0,0 0 0 0 0,0 0 0 0 0,0 1 0 0 0,0-1 0 0 0,0 0 0 0 0,0 0 0 0 0,0 0 0 0 0,0 0 0 0 0,0 0 0 0 0,0 0 0 0 0,0 0 0 0 0,0 1 0 0 0,1-1 0 0 0,-1 0 0 0 0,0 0 0 0 0,0 0 0 0 0,0 0 0 0 0,0 0 0 0 0,0 0 0 0 0,0 0 0 0 0,0 0 0 0 0,0 0 0 0 0,1 0 0 0 0,-1 0 0 0 0,0 0 0 0 0,0 0 0 0 0,0 1 0 0 0,0-1 0 0 0,0 0 0 0 0,0 0 0 0 0,1 0 0 0 0,-1 0 0 0 0,0 0 0 0 0,0 0 0 0 0,0 0 0 0 0,0 0 0 0 0,0 0 0 0 0,0 0 0 0 0,1-1 0 0 0,-1 1 0 0 0,0 0 0 0 0,0 0 0 0 0,0 0 0 0 0,0 0 0 0 0,0 0 0 0 0,0 0 0 0 0,0 0 0 0 0,0 0 0 0 0,1 0 0 0 0,-1 0 0 0 0,0 0 0 0 0,0 0 0 0 0,0 0 0 0 0,0-1 0 0 0,0 1 0 0 0,0 0 0 0 0,0 0 0 0 0,4-7 0 0 0,-4 7 0 0 0,4-8 9 0 0,-1-1 1 0 0,-1 1-1 0 0,1-1 0 0 0,-1 1 0 0 0,-1-1 0 0 0,2-11 0 0 0,2 8 25 0 0,-5 12-31 0 0,1-1 0 0 0,-1 1 0 0 0,1-1-1 0 0,-1 0 1 0 0,1 1 0 0 0,-1-1 0 0 0,0 0 0 0 0,1 1-1 0 0,-1-1 1 0 0,0 0 0 0 0,0 0 0 0 0,1 1 0 0 0,-1-1-1 0 0,0-1 1 0 0,0 2-20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6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 2416 0 0,'-10'0'296'0'0,"8"-2"-296"0"0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8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142 226 2304 0 0,'15'1'902'0'0,"-15"-1"-835"0"0,0 0 0 0 0,0 1 1 0 0,0-1-1 0 0,1 0 0 0 0,-1 0 0 0 0,0 0 1 0 0,0 0-1 0 0,1-1 0 0 0,-1 1 1 0 0,0 0-1 0 0,0 0 0 0 0,0 0 0 0 0,1 0 1 0 0,-1 0-1 0 0,0 0 0 0 0,0 0 1 0 0,1 0-1 0 0,-1 0 0 0 0,0 0 0 0 0,0-1 1 0 0,0 1-1 0 0,0 0 0 0 0,1 0 1 0 0,-1 0-1 0 0,0 0 0 0 0,0-1 0 0 0,0 1 1 0 0,0 0-1 0 0,0 0 0 0 0,0 0 1 0 0,1-1-1 0 0,-1 1 0 0 0,0 0 1 0 0,0 0-1 0 0,0 0 0 0 0,0-1 0 0 0,0 1 1 0 0,0 0-1 0 0,0 0 0 0 0,0-1 1 0 0,0 1-1 0 0,0 0 0 0 0,0 0 0 0 0,0-1 1 0 0,0 1-1 0 0,0 0 0 0 0,0 0 1 0 0,0 0-1 0 0,0-1 0 0 0,0 1 0 0 0,-1 0 1 0 0,1 0-1 0 0,0 0 0 0 0,0-1 1 0 0,0 1-1 0 0,0 0 0 0 0,-1-8 1067 0 0,1 8-1060 0 0,0-1 1 0 0,1 1-1 0 0,-1-1 0 0 0,0 1 0 0 0,0-1 0 0 0,0 1 1 0 0,0-1-1 0 0,0 1 0 0 0,0-1 0 0 0,0 1 0 0 0,0-1 1 0 0,-1 1-1 0 0,1 0 0 0 0,0-1 0 0 0,0 1 0 0 0,0-1 1 0 0,0 1-1 0 0,-1-1 0 0 0,1 1 0 0 0,0-1 1 0 0,-1 0-1 0 0,0 1 144 0 0,0-1 0 0 0,1 1 0 0 0,-1-1-1 0 0,0 1 1 0 0,0-1 0 0 0,0 1 0 0 0,0 0 0 0 0,0-1 0 0 0,0 1 0 0 0,0 0 0 0 0,0 0 0 0 0,0-1 0 0 0,1 1 0 0 0,-1 0 0 0 0,0 0 0 0 0,0 0 0 0 0,0 0 0 0 0,0 1 0 0 0,0-1-1 0 0,0 0 1 0 0,0 0 0 0 0,0 1 0 0 0,0-1 0 0 0,0 0 0 0 0,-1 1 0 0 0,-27 13 401 0 0,23-10-14 0 0,-2 2-427 0 0,0 0-1 0 0,1 1 1 0 0,0 0 0 0 0,0 0-1 0 0,0 0 1 0 0,1 1 0 0 0,-5 8-1 0 0,6-8-153 0 0,0 0-1 0 0,1 0 0 0 0,0 0 1 0 0,0 0-1 0 0,1 1 0 0 0,0-1 0 0 0,0 1 1 0 0,1 0-1 0 0,0 0 0 0 0,-1 14 0 0 0,3-12-25 0 0,1 0-1 0 0,0-1 0 0 0,1 0 0 0 0,0 1 0 0 0,1-1 0 0 0,7 19 0 0 0,-8-23 0 0 0,1 0-1 0 0,0 0 1 0 0,0-1 0 0 0,1 1-1 0 0,-1-1 1 0 0,1 0-1 0 0,0 0 1 0 0,0 0 0 0 0,1-1-1 0 0,0 1 1 0 0,-1-1 0 0 0,11 6-1 0 0,-14-9 4 0 0,0-1 0 0 0,0 1-1 0 0,0-1 1 0 0,0 1-1 0 0,0-1 1 0 0,0 1-1 0 0,1-1 1 0 0,-1 0-1 0 0,0 0 1 0 0,0 0 0 0 0,0 1-1 0 0,1-1 1 0 0,-1 0-1 0 0,0 0 1 0 0,0-1-1 0 0,1 1 1 0 0,-1 0-1 0 0,0 0 1 0 0,0-1 0 0 0,2 0-1 0 0,-1 0 3 0 0,0 0 0 0 0,0 0 1 0 0,0 0-1 0 0,-1-1 0 0 0,1 1 0 0 0,-1-1 0 0 0,1 1 0 0 0,-1-1 0 0 0,1 1 0 0 0,1-5 0 0 0,1 0 20 0 0,-1 0-1 0 0,0 0 0 0 0,0-1 0 0 0,-1 1 0 0 0,0-1 0 0 0,2-9 0 0 0,2-16 68 0 0,-2 0 0 0 0,0-38 1 0 0,-4 29-22 0 0,1 4 179 0 0,-5-44 0 0 0,-4-24 1105 0 0,7 101-1271 0 0,1-8 392 0 0,-2-1 0 0 0,0 1 0 0 0,0 0 0 0 0,-5-16 0 0 0,6 27 148 0 0,3 16-562 0 0,1-1 0 0 0,5 22 0 0 0,2 8-9 0 0,22 116-40 0 0,-28-140-10 0 0,0-1 0 0 0,1 0 0 0 0,1 0 0 0 0,1-1 0 0 0,16 33 0 0 0,-22-49-180 0 0,0-1 0 0 0,0 1 1 0 0,-1-1-1 0 0,2 1 0 0 0,-1-1 0 0 0,0 0 0 0 0,0 0 0 0 0,0 1 0 0 0,1-1 0 0 0,-1 0 0 0 0,0 0 0 0 0,1 0 0 0 0,-1 0 0 0 0,1 0 0 0 0,0-1 1 0 0,-1 1-1 0 0,1 0 0 0 0,-1-1 0 0 0,1 1 0 0 0,0-1 0 0 0,0 0 0 0 0,-1 1 0 0 0,1-1 0 0 0,0 0 0 0 0,-1 0 0 0 0,1 0 0 0 0,0 0 1 0 0,0-1-1 0 0,-1 1 0 0 0,1 0 0 0 0,0-1 0 0 0,-1 1 0 0 0,1-1 0 0 0,0 1 0 0 0,1-2 0 0 0,6-5-1582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9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21 10336 0 0,'-6'19'727'0'0,"1"0"1"0"0,-4 27 0 0 0,8-35-156 0 0,0-1 1 0 0,0 0-1 0 0,2 1 1 0 0,-1-1-1 0 0,1 1 1 0 0,3 13-1 0 0,-3-21-443 0 0,0 0 0 0 0,0 0 0 0 0,0 0 0 0 0,0-1 0 0 0,0 1 0 0 0,1 0 0 0 0,-1-1 0 0 0,1 1 0 0 0,0-1 0 0 0,0 1 0 0 0,0-1 0 0 0,0 0 0 0 0,0 0 0 0 0,4 3 0 0 0,-5-4-88 0 0,1 0-1 0 0,-1-1 0 0 0,0 1 0 0 0,1 0 0 0 0,-1-1 0 0 0,1 1 0 0 0,0-1 0 0 0,-1 1 0 0 0,1-1 0 0 0,-1 0 0 0 0,1 0 0 0 0,0 0 0 0 0,-1 0 0 0 0,1 0 0 0 0,-1 0 1 0 0,1 0-1 0 0,0 0 0 0 0,-1-1 0 0 0,1 1 0 0 0,-1 0 0 0 0,1-1 0 0 0,-1 0 0 0 0,1 1 0 0 0,-1-1 0 0 0,1 0 0 0 0,-1 0 0 0 0,1 0 0 0 0,0-1 0 0 0,3-2 26 0 0,0 0-1 0 0,0-1 1 0 0,-1 0-1 0 0,0 0 1 0 0,0 0-1 0 0,0 0 0 0 0,-1-1 1 0 0,0 1-1 0 0,0-1 1 0 0,0 0-1 0 0,-1 0 1 0 0,0 0-1 0 0,3-10 0 0 0,-1 1 2 0 0,0 0 0 0 0,-1 0 0 0 0,0 0 0 0 0,0-20 0 0 0,-5-6-6043 0 0,2 31-434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9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40 2760 0 0,'0'0'7794'0'0,"-2"19"-3955"0"0,-2-1-1942 0 0,3-16-1833 0 0,0 0 0 0 0,0 1 0 0 0,1-1 0 0 0,-1 0 0 0 0,1 0 0 0 0,0 1 0 0 0,0-1 0 0 0,-1 0 0 0 0,2 3 0 0 0,-1-3-45 0 0,0 4 9 0 0,1 0-1 0 0,0 0 1 0 0,0-1-1 0 0,1 1 0 0 0,-1 0 1 0 0,1 0-1 0 0,1-1 1 0 0,-1 1-1 0 0,7 9 0 0 0,-7-11-27 0 0,3 1 0 0 0,-1 1 0 0 0,1-1 0 0 0,7 7 0 0 0,-10-11 0 0 0,0 1 0 0 0,0-1 0 0 0,0 0 0 0 0,0 0 0 0 0,0 0 0 0 0,0 0 0 0 0,1 0 0 0 0,-1 0 0 0 0,0-1 0 0 0,1 1 0 0 0,-1-1 0 0 0,0 1 0 0 0,6-1 0 0 0,-6 0 27 0 0,-1 0-1 0 0,1 0 0 0 0,0 0 0 0 0,0-1 0 0 0,0 1 0 0 0,0 0 0 0 0,0-1 0 0 0,-1 0 0 0 0,1 1 0 0 0,0-1 1 0 0,0 0-1 0 0,-1 0 0 0 0,1 0 0 0 0,0 0 0 0 0,-1 0 0 0 0,3-3 0 0 0,-2 2 19 0 0,0 0 0 0 0,0-1 1 0 0,0 0-1 0 0,-1 1 0 0 0,1-1 0 0 0,-1 0 0 0 0,0 1 1 0 0,0-1-1 0 0,2-6 0 0 0,-1-4 128 0 0,0-1 1 0 0,-1 1-1 0 0,-1-27 1 0 0,0 24-92 0 0,-1 3 377 0 0,0 0 0 0 0,-1-1-1 0 0,-5-20 1 0 0,6 41-182 0 0,0-1 0 0 0,1 1 0 0 0,0 0 0 0 0,0-1 0 0 0,0 1 0 0 0,2 6 0 0 0,1-3-295 0 0,4 11 52 0 0,11 24 1 0 0,-15-40-49 0 0,-1 0 0 0 0,1-1 0 0 0,-1 1 0 0 0,1-1 0 0 0,1 1 0 0 0,-1-1 0 0 0,1 0 0 0 0,-1 0 0 0 0,1-1 0 0 0,8 7 0 0 0,-12-10-113 0 0,1 0 0 0 0,-1 0 0 0 0,1 0-1 0 0,-1 0 1 0 0,0 0 0 0 0,1 0 0 0 0,-1 0 0 0 0,1 0 0 0 0,-1 0 0 0 0,1 0-1 0 0,-1-1 1 0 0,1 1 0 0 0,-1 0 0 0 0,0 0 0 0 0,1 0 0 0 0,-1 0 0 0 0,1-1-1 0 0,-1 1 1 0 0,0 0 0 0 0,1 0 0 0 0,-1-1 0 0 0,0 1 0 0 0,1 0 0 0 0,-1-1-1 0 0,0 1 1 0 0,1 0 0 0 0,-1-1 0 0 0,0 1 0 0 0,0 0 0 0 0,0-1-1 0 0,1 1 1 0 0,-1-1 0 0 0,0 1 0 0 0,0-1 0 0 0,0 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0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56 9272 0 0,'0'0'422'0'0,"-8"-7"156"0"0,5 1-311 0 0,0 2 571 0 0,1 0-1 0 0,-1 0 0 0 0,1 0 0 0 0,-7-7 0 0 0,4-1 1793 0 0,5 8-900 0 0,1 10-1213 0 0,15 55-357 0 0,-10-42-139 0 0,-1 0 1 0 0,0 1-1 0 0,1 22 0 0 0,-5-33-12 0 0,1 1 0 0 0,1 0-1 0 0,-1-1 1 0 0,2 1 0 0 0,-1-1-1 0 0,1 0 1 0 0,8 13 0 0 0,-11-21-137 0 0,-1 0-5 0 0,1-1 150 0 0,-1 0 0 0 0,1 1 0 0 0,0-1 0 0 0,-1 0 0 0 0,1 1 0 0 0,0-1 0 0 0,-1 0 0 0 0,1 0 0 0 0,0 0 0 0 0,-1 0 0 0 0,1 0 0 0 0,0 0 0 0 0,-1 0 0 0 0,1 0 0 0 0,0 0 0 0 0,-1 0 0 0 0,2 0 0 0 0,14-3 614 0 0,-13 1-563 0 0,1-1 0 0 0,-1 1 0 0 0,1-1 0 0 0,-1 0 0 0 0,0 0 0 0 0,0-1 0 0 0,0 1 0 0 0,-1-1 0 0 0,1 1 0 0 0,-1-1 0 0 0,4-7 1 0 0,6-8-48 0 0,-11 17-56 0 0,2-2 273 0 0,1-1 1 0 0,-1 0 0 0 0,1 1-1 0 0,0-1 1 0 0,0 1-1 0 0,0 0 1 0 0,1 1 0 0 0,8-7-1 0 0,-12 10-231 0 0,0 0 0 0 0,-1 0 0 0 0,1 0 0 0 0,0 0 0 0 0,-1 0 0 0 0,1 0 0 0 0,0 1-1 0 0,-1-1 1 0 0,1 0 0 0 0,-1 0 0 0 0,1 0 0 0 0,0 1 0 0 0,-1-1 0 0 0,1 0 0 0 0,-1 1 0 0 0,1-1 0 0 0,-1 0-1 0 0,1 1 1 0 0,-1-1 0 0 0,1 1 0 0 0,-1-1 0 0 0,1 1 0 0 0,8 10-131 0 0,-7-8 123 0 0,-1 0 0 0 0,1 0 0 0 0,-1 0 0 0 0,0 0 0 0 0,0 0 1 0 0,0 1-1 0 0,-1-1 0 0 0,1 0 0 0 0,-1 0 0 0 0,0 0 0 0 0,0 1 0 0 0,0 4 0 0 0,-1 5 2 0 0,-6 22 0 0 0,6-28-2 0 0,0-3-113 0 0,0-1 0 0 0,-1 1 0 0 0,0 0-1 0 0,1-1 1 0 0,-1 0 0 0 0,0 1 0 0 0,-1-1-1 0 0,1 0 1 0 0,0 0 0 0 0,-1 0 0 0 0,0 0-1 0 0,0 0 1 0 0,0-1 0 0 0,0 1 0 0 0,-6 3-1 0 0,9-6 14 0 0,-1 0 0 0 0,1 0 0 0 0,0 0 0 0 0,-1 0 0 0 0,1-1-1 0 0,-1 1 1 0 0,1 0 0 0 0,0 0 0 0 0,-1 0 0 0 0,1 0 0 0 0,0 0 0 0 0,-1-1-1 0 0,1 1 1 0 0,0 0 0 0 0,-1 0 0 0 0,1 0 0 0 0,0-1 0 0 0,-1 1 0 0 0,1 0-1 0 0,0-1 1 0 0,0 1 0 0 0,-1 0 0 0 0,1-1 0 0 0,0 1 0 0 0,0 0 0 0 0,0-1-1 0 0,-1 0 1 0 0,0 0-691 0 0,-5-4-876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0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5984 0 0,'0'0'464'0'0,"8"11"3322"0"0,0 24 2333 0 0,2 1-3959 0 0,8 31-1258 0 0,-8-27-702 0 0,-6-28-153 0 0,-1 1 0 0 0,2 14-1 0 0,-3-12-111 0 0,1 0-1 0 0,0 0 1 0 0,1 0-1 0 0,0 0 0 0 0,2-1 1 0 0,0 1-1 0 0,0-1 0 0 0,12 18 1 0 0,-4-16-5567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0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35 165 2760 0 0,'1'0'8550'0'0,"6"-1"-6983"0"0,-5 0-1298 0 0,0 0 1 0 0,0 0 0 0 0,0 0-1 0 0,0 0 1 0 0,0-1-1 0 0,0 1 1 0 0,-1-1-1 0 0,1 1 1 0 0,0-1-1 0 0,-1 1 1 0 0,1-1-1 0 0,-1 0 1 0 0,3-3 0 0 0,-1-1 84 0 0,-1 0 1 0 0,1-1 0 0 0,2-7 0 0 0,4-11 430 0 0,-8 22-682 0 0,0-1 0 0 0,-1 1 0 0 0,1-1-1 0 0,-1 1 1 0 0,1-1 0 0 0,-1 1-1 0 0,0-1 1 0 0,0 1 0 0 0,-1-1 0 0 0,1 1-1 0 0,-1-1 1 0 0,1 1 0 0 0,-1-1 0 0 0,0 1-1 0 0,-1-1 1 0 0,1 1 0 0 0,0 0-1 0 0,-1 0 1 0 0,0 0 0 0 0,0 0 0 0 0,-2-3-1 0 0,3 5-73 0 0,1 1-1 0 0,-1-1 0 0 0,1 1 1 0 0,-1 0-1 0 0,1-1 0 0 0,-1 1 1 0 0,1-1-1 0 0,-1 1 0 0 0,0 0 1 0 0,1 0-1 0 0,-1-1 1 0 0,1 1-1 0 0,-1 0 0 0 0,0 0 1 0 0,1 0-1 0 0,-1 0 0 0 0,0 0 1 0 0,1 0-1 0 0,-1 0 0 0 0,0 0 1 0 0,1 0-1 0 0,-1 0 0 0 0,0 0 1 0 0,-1 0 25 0 0,0 1 0 0 0,0 0 1 0 0,0 0-1 0 0,0-1 0 0 0,0 1 1 0 0,1 0-1 0 0,-1 0 0 0 0,-1 2 1 0 0,-2 0 53 0 0,1 1 1 0 0,0 0-1 0 0,0 0 0 0 0,0 1 1 0 0,-3 4-1 0 0,5-5-79 0 0,-1 0 0 0 0,1-1-1 0 0,1 1 1 0 0,-1 0 0 0 0,1 0-1 0 0,-1 0 1 0 0,1 0 0 0 0,0 0-1 0 0,0 5 1 0 0,0 1 67 0 0,1 1 0 0 0,2 13 0 0 0,-1-11-79 0 0,0-9 31 0 0,-1 0-1 0 0,1-1 0 0 0,0 1 1 0 0,0 0-1 0 0,0 0 0 0 0,1-1 1 0 0,0 1-1 0 0,-1 0 1 0 0,1-1-1 0 0,0 0 0 0 0,1 1 1 0 0,-1-1-1 0 0,0 0 0 0 0,1 0 1 0 0,0 0-1 0 0,0-1 0 0 0,0 1 1 0 0,0-1-1 0 0,0 1 1 0 0,5 2-1 0 0,-5-4-12 0 0,0 1 0 0 0,0-1 0 0 0,0 0-1 0 0,0 0 1 0 0,0 0 0 0 0,0 0 0 0 0,0 0 0 0 0,0-1 0 0 0,0 0 0 0 0,0 1-1 0 0,0-1 1 0 0,1 0 0 0 0,-1 0 0 0 0,0-1 0 0 0,0 1 0 0 0,0-1 0 0 0,0 1 0 0 0,0-1-1 0 0,0 0 1 0 0,0 0 0 0 0,0-1 0 0 0,0 1 0 0 0,0 0 0 0 0,-1-1 0 0 0,6-3 0 0 0,-5 2-254 0 0,27-22-1035 0 0,-12 7-5231 0 0,-3 5-1034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00:43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73 2760 0 0,'-14'-1'140'0'0,"-7"-6"4533"0"0,12-2-2146 0 0,4 1 452 0 0,5 8-2843 0 0,-1-1 0 0 0,1 1 0 0 0,0-1 0 0 0,0 1 0 0 0,0-1 0 0 0,0 1 0 0 0,0-1 0 0 0,0 1-1 0 0,0-1 1 0 0,0 1 0 0 0,0-1 0 0 0,0 1 0 0 0,0-1 0 0 0,0 1 0 0 0,0-1 0 0 0,1 1-1 0 0,-1-1 1 0 0,0 1 0 0 0,0-1 0 0 0,0 1 0 0 0,1-1 0 0 0,4-8 986 0 0,-5 8-993 0 0,0 1 0 0 0,0-1 0 0 0,1 0 1 0 0,-1 1-1 0 0,0-1 0 0 0,1 0 0 0 0,-1 1 1 0 0,1-1-1 0 0,-1 1 0 0 0,1-1 0 0 0,-1 1 1 0 0,1-1-1 0 0,-1 1 0 0 0,1-1 0 0 0,-1 1 1 0 0,1-1-1 0 0,0 1 0 0 0,-1 0 0 0 0,1-1 1 0 0,0 1-1 0 0,0 0 0 0 0,14-8 721 0 0,-14 7-786 0 0,1 0-1 0 0,0 0 1 0 0,0 0 0 0 0,0 0-1 0 0,-1 1 1 0 0,1-1-1 0 0,0 0 1 0 0,0 1 0 0 0,0-1-1 0 0,0 1 1 0 0,0 0 0 0 0,2 0-1 0 0,22 1 577 0 0,35 6 1 0 0,-13 0-90 0 0,76 4 507 0 0,65 8 68 0 0,41-4 174 0 0,-89-8-768 0 0,107 4-321 0 0,-46 0 490 0 0,-55-2-69 0 0,145 13 470 0 0,-207-14-951 0 0,-37-3-56 0 0,52 2 229 0 0,-47-12 404 0 0,-53 5-737 0 0,1 0-1 0 0,0 0 1 0 0,-1 0-1 0 0,1-1 1 0 0,0 1-1 0 0,-1 0 1 0 0,1 0-1 0 0,0-1 1 0 0,-1 1-1 0 0,1 0 1 0 0,-1-1 0 0 0,1 1-1 0 0,-1 0 1 0 0,1-1-1 0 0,-1 1 1 0 0,1-1-1 0 0,-1 1 1 0 0,1-1-1 0 0,-1 1 1 0 0,1-1-1 0 0,-1 1 1 0 0,0-1-1 0 0,1 0 1 0 0,-1 1 0 0 0,0-1-1 0 0,0 1 1 0 0,1-1-1 0 0,-1 0 1 0 0,0 1-1 0 0,0-1 1 0 0,0 0-1 0 0,0 1 1 0 0,0-1-1 0 0,0 0 1 0 0,0 1 0 0 0,0-1-1 0 0,0 0 1 0 0,0 1-1 0 0,0-1 1 0 0,0 0-1 0 0,-1 0 1 0 0,1-2-460 0 0,-1 0 1 0 0,1 1 0 0 0,-1-1-1 0 0,0 0 1 0 0,0 1-1 0 0,0-1 1 0 0,0 0 0 0 0,0 1-1 0 0,-2-3 1 0 0,1 3-15 0 0,0 0 0 0 0,0 0 0 0 0,0 0 1 0 0,0 1-1 0 0,0-1 0 0 0,0 0 0 0 0,-4-1 0 0 0,3 1 90 0 0,-13-7-1782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4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52 193 3680 0 0,'0'0'2862'0'0,"-5"-15"1136"0"0,3-4-2568 0 0,2 17-1230 0 0,0-1 1 0 0,0 0-1 0 0,-1 0 1 0 0,1 0-1 0 0,-1 0 0 0 0,1 1 1 0 0,-1-1-1 0 0,0 0 0 0 0,0 1 1 0 0,-2-4-1 0 0,0 1 162 0 0,0-1 0 0 0,1 1 0 0 0,-1-1 1 0 0,1 0-1 0 0,1 0 0 0 0,-1 0 0 0 0,-1-11 0 0 0,-3-10 764 0 0,1 6-383 0 0,0 4-145 0 0,4 13-505 0 0,1 5-237 0 0,0 8 144 0 0,1 0-1 0 0,3 15 0 0 0,2 6 63 0 0,-4-6 0 0 0,5 62-968 0 0,-8-91 942 0 0,0 3 8 0 0,0-1 0 0 0,1 0-1 0 0,-1 0 1 0 0,1 0 0 0 0,0 1-1 0 0,0-1 1 0 0,0-4 0 0 0,0 3 68 0 0,1 0 1 0 0,-1-1-1 0 0,0 1 1 0 0,-2-9 0 0 0,0-6 274 0 0,2 4-40 0 0,-1-3 62 0 0,3 13 809 0 0,1 18-1231 0 0,1-1 0 0 0,-2 1 0 0 0,1 0 0 0 0,-1 13 0 0 0,-1-23-22 0 0,4 33-345 0 0,-4-39 378 0 0,0 1 0 0 0,1-1 0 0 0,-1 0 0 0 0,0 1 0 0 0,-1-1 0 0 0,2-3 0 0 0,-1-8 2 0 0,1 2 21 0 0,-1 0 1 0 0,0 0-1 0 0,-2-17 1 0 0,0 22 44 0 0,1 0-1 0 0,1-1 1 0 0,1-11 0 0 0,1-11 632 0 0,5 33-569 0 0,-4 2-143 0 0,-1 0 0 0 0,0 0 0 0 0,0 0-1 0 0,-1 1 1 0 0,1-1 0 0 0,-1 0 0 0 0,0 1 0 0 0,2 11-1 0 0,-3-13-89 0 0,7 26-517 0 0,-5-14 687 0 0,1-1 0 0 0,12 29-1 0 0,-15-43-65 0 0,-1 0 0 0 0,1 1 0 0 0,-1-1 0 0 0,0 0 0 0 0,1 1 0 0 0,-1-1 0 0 0,0 1 0 0 0,0-1 0 0 0,0 2 0 0 0,0-2 0 0 0,0-2 0 0 0,0 1 0 0 0,0 0 0 0 0,0 0 0 0 0,0 0 0 0 0,0 0 0 0 0,0 0 0 0 0,0 0 0 0 0,0 0 0 0 0,0 0 0 0 0,1 0 0 0 0,-1 0 0 0 0,0-1 0 0 0,0 1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0,1 0 0 0 0,-1 0 0 0 0,0 0 0 0 0,0 1 0 0 0,0-1 0 0 0,0 0 0 0 0,0 0 0 0 0,0 0 0 0 0,0 0 0 0 0,0 0 0 0 0,0 0 0 0 0,0 0 0 0 0,0 0 0 0 0,0 0 0 0 0,0 0 0 0 0,0 1 0 0 0,0-1 0 0 0,0 0 0 0 0,7-9 0 0 0,-6 7 0 0 0,1-2 5 0 0,-1 1 0 0 0,1-1-1 0 0,-1 0 1 0 0,0 0-1 0 0,-1 0 1 0 0,1 0 0 0 0,-1 0-1 0 0,1 0 1 0 0,-1 0-1 0 0,-1-7 1 0 0,2-15 126 0 0,4-20 225 0 0,-4 37-269 0 0,0 5-38 0 0,-1 1 0 0 0,1 0 0 0 0,-1-1 0 0 0,1 1-1 0 0,0 0 1 0 0,2-4 0 0 0,-3 7-43 0 0,0 0-1 0 0,0 0 1 0 0,0 0-1 0 0,0-1 1 0 0,0 1 0 0 0,1 0-1 0 0,-1 0 1 0 0,0 0-1 0 0,0 0 1 0 0,0 0 0 0 0,0 0-1 0 0,0 0 1 0 0,0 0-1 0 0,0-1 1 0 0,0 1 0 0 0,1 0-1 0 0,-1 0 1 0 0,0 0-1 0 0,0 0 1 0 0,0 0 0 0 0,0 0-1 0 0,0 0 1 0 0,0 0-1 0 0,1 0 1 0 0,-1 0-1 0 0,0 0 1 0 0,0 0 0 0 0,0 0-1 0 0,0 0 1 0 0,0 0-1 0 0,1 0 1 0 0,-1 0 0 0 0,0 0-1 0 0,0 0 1 0 0,0 0-1 0 0,0 0 1 0 0,0 0 0 0 0,0 0-1 0 0,1 1 1 0 0,-1-1-1 0 0,0 0 1 0 0,0 0 0 0 0,0 0-1 0 0,0 0 1 0 0,0 0-1 0 0,0 0 1 0 0,0 0 0 0 0,0 0-1 0 0,0 0 1 0 0,1 1-1 0 0,-1-1 1 0 0,0 0 0 0 0,0 0-1 0 0,7 12 89 0 0,4 16-227 0 0,-5 0-99 0 0,8 39-483 0 0,-5-19 291 0 0,-9-47 803 0 0,1-2-508 0 0,0 0 113 0 0,0 0 0 0 0,0 0 1 0 0,-1 0-1 0 0,1 0 1 0 0,0 0-1 0 0,-1 0 0 0 0,1 0 1 0 0,-1 0-1 0 0,1 0 0 0 0,-1 0 1 0 0,0 0-1 0 0,1-1 1 0 0,-1 1-1 0 0,0 0 0 0 0,0 0 1 0 0,0-2-1 0 0,5-24 497 0 0,-3 16-409 0 0,0 0 0 0 0,0-13 0 0 0,-2 16 15 0 0,0 1-1 0 0,1-1 1 0 0,0 1-1 0 0,1-1 1 0 0,-1 1-1 0 0,5-10 1 0 0,-6 16 135 0 0,9 12-126 0 0,0 11-125 0 0,-1-4-10 0 0,-1 0 1 0 0,7 26 0 0 0,3 3 28 0 0,-16-40-33 0 0,3-2 20 0 0,-4-5 19 0 0,1 1-1 0 0,-1-1 0 0 0,1 0 1 0 0,-1 0-1 0 0,1 0 1 0 0,0 0-1 0 0,-1 0 0 0 0,1 0 1 0 0,-1 0-1 0 0,1 0 1 0 0,0 0-1 0 0,-1 0 0 0 0,1 0 1 0 0,-1 0-1 0 0,1 0 1 0 0,0 0-1 0 0,-1 0 0 0 0,1-1 1 0 0,-1 1-1 0 0,1 0 1 0 0,-1 0-1 0 0,1-1 0 0 0,-1 1 1 0 0,1 0-1 0 0,-1-1 1 0 0,1 1-1 0 0,0-1 0 0 0,12-11 13 0 0,-10 8 13 0 0,-1 1-1 0 0,0-1 1 0 0,1 0 0 0 0,-2 0-1 0 0,1 0 1 0 0,0 0 0 0 0,-1 0-1 0 0,1-7 1 0 0,6-34 124 0 0,-6 31-101 0 0,-1 2-11 0 0,1 0 0 0 0,5-19-1 0 0,-5 27 27 0 0,5 19 6 0 0,2 33-156 0 0,-1 0-10 0 0,-2-23 69 0 0,-6-24 30 0 0,0 1-1 0 0,0 0 1 0 0,0-1-1 0 0,1 1 1 0 0,-2 0 0 0 0,1-1-1 0 0,0 1 1 0 0,0 0-1 0 0,0-1 1 0 0,-1 1-1 0 0,1 0 1 0 0,-2 2-1 0 0,0-1-13 0 0,4-8 12 0 0,0 0 1 0 0,0 1-1 0 0,-1-1 0 0 0,0 0 0 0 0,0 0 0 0 0,1-10 1 0 0,11-46 77 0 0,-6 38-74 0 0,-4 30 0 0 0,-1 9 0 0 0,-3-7 0 0 0,1 0 0 0 0,1 0 0 0 0,-1 0 0 0 0,4 17 0 0 0,-2-14 0 0 0,0-4 0 0 0,1 0 0 0 0,-1 0 0 0 0,1-1 0 0 0,7 13 0 0 0,-10-20 0 0 0,0 1 0 0 0,0-1 0 0 0,0 1 0 0 0,0-1 0 0 0,1 0 0 0 0,-1 1 0 0 0,0-1 0 0 0,0 0 0 0 0,0 0 0 0 0,0 1 0 0 0,0-1 0 0 0,0 0 0 0 0,1 1 0 0 0,-1-1 0 0 0,0 0 0 0 0,0 0 0 0 0,0 1 0 0 0,1-1 0 0 0,-1 0 0 0 0,0 0 0 0 0,1 0 0 0 0,-1 1 0 0 0,0-1 0 0 0,0 0 0 0 0,1 0 0 0 0,-1 0 0 0 0,0 0 0 0 0,1 0 0 0 0,-1 0 0 0 0,0 1 0 0 0,1-1 0 0 0,-1 0 0 0 0,0 0 0 0 0,1 0 0 0 0,-1 0 0 0 0,0 0 0 0 0,0 0 0 0 0,1 0 0 0 0,-1 0 0 0 0,1 0 0 0 0,0 0 0 0 0,0-1 0 0 0,-1 1 0 0 0,1 0 0 0 0,0 0 0 0 0,0 0 0 0 0,-1 0 0 0 0,1 0 0 0 0,0-1 0 0 0,0 1 0 0 0,-1 0 0 0 0,1-1 0 0 0,-1 1 0 0 0,1-1 0 0 0,0 1 0 0 0,-1 0 0 0 0,1-1 0 0 0,-1 1 0 0 0,1-1 0 0 0,-1 0 0 0 0,1 1 0 0 0,-1-1 0 0 0,1 1 0 0 0,0-2 0 0 0,-1 1 0 0 0,1 0 0 0 0,0 0 0 0 0,0-1 0 0 0,-1 1 0 0 0,1-1 0 0 0,0 1 0 0 0,-1-1 0 0 0,1 1 0 0 0,-1-1 0 0 0,1 0 0 0 0,-1 1 0 0 0,0-1 0 0 0,0 0 0 0 0,0-2 0 0 0,2-10 0 0 0,0 9-7 0 0,-1-1 0 0 0,-1 1 0 0 0,1-1 0 0 0,-1-8 0 0 0,0 9 85 0 0,0 0-1 0 0,1 0 0 0 0,-1 0 1 0 0,1-1-1 0 0,2-5 1 0 0,-2 8 77 0 0,-1 1 0 0 0,1-1 0 0 0,-1 1 0 0 0,1-1 0 0 0,-1 1 0 0 0,0-1 0 0 0,0 1 0 0 0,0-4 0 0 0,0-2 30 0 0,0 7-308 0 0,2 14-452 0 0,1-6 575 0 0,-1 0 0 0 0,-1 0 0 0 0,1 0 0 0 0,-1 1 0 0 0,-1-1 0 0 0,1 9 0 0 0,9-67-192 0 0,-3 21-92 0 0,-5 24 132 0 0,0 1 1 0 0,-1 0 0 0 0,0-1-1 0 0,1-10 1 0 0,-2 11-146 0 0,0 1-1 0 0,1-1 1 0 0,0 1 0 0 0,-1-1-1 0 0,3-6 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31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36 3480 0 0,'0'0'12017'0'0,"-8"0"-6420"0"0,13-7-4934 0 0,-3 4-590 0 0,0 0 1 0 0,0 0-1 0 0,1 0 1 0 0,-1 0-1 0 0,1 0 1 0 0,0 1-1 0 0,-1 0 1 0 0,7-4-1 0 0,-8 5 462 0 0,0 1-534 0 0,0 0 0 0 0,0 1 0 0 0,0-1 0 0 0,1 0 1 0 0,-1 1-1 0 0,0-1 0 0 0,0 1 0 0 0,0-1 1 0 0,0 1-1 0 0,0 0 0 0 0,0-1 0 0 0,0 1 0 0 0,0 0 1 0 0,-1 0-1 0 0,1 0 0 0 0,0-1 0 0 0,0 1 1 0 0,0 0-1 0 0,-1 0 0 0 0,1 0 0 0 0,-1 0 0 0 0,1 0 1 0 0,-1 0-1 0 0,1 1 0 0 0,-1-1 0 0 0,1 0 0 0 0,-1 0 1 0 0,0 0-1 0 0,0 0 0 0 0,0 0 0 0 0,0 1 1 0 0,0-1-1 0 0,0 2 0 0 0,0-2 68 0 0,0-1-37 0 0,0 0-1 0 0,0 1 1 0 0,0-1-1 0 0,0 0 1 0 0,0 0-1 0 0,0 0 0 0 0,0 0 1 0 0,0 1-1 0 0,0-1 1 0 0,0 0-1 0 0,0 0 1 0 0,-1 0-1 0 0,1 0 1 0 0,0 1-1 0 0,0-1 0 0 0,0 0 1 0 0,0 0-1 0 0,0 0 1 0 0,-1 0-1 0 0,1 0 1 0 0,0 0-1 0 0,0 1 1 0 0,0-1-1 0 0,0 0 0 0 0,-1 0 1 0 0,1 0-1 0 0,0 0 1 0 0,0 0-1 0 0,-2-8 256 0 0,0 0-531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32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0 1840 0 0,'-8'8'17774'0'0,"7"-5"-18101"0"0,2 1 564 0 0,-1-1-1 0 0,1 1 0 0 0,0 0 0 0 0,-1-1 1 0 0,2 1-1 0 0,0 3 0 0 0,-1-4-131 0 0,0-1 0 0 0,0 0-1 0 0,0 1 1 0 0,0-1 0 0 0,-1 1 0 0 0,1 0 0 0 0,-1-1-1 0 0,1 1 1 0 0,-1 0 0 0 0,0-1 0 0 0,0 1-1 0 0,-1-1 1 0 0,1 1 0 0 0,-1 3 0 0 0,0-4-37 0 0,0 0 0 0 0,1-1-1 0 0,-1 1 1 0 0,0 0 0 0 0,0-1 0 0 0,0 1 0 0 0,0-1 0 0 0,0 0 0 0 0,0 1 0 0 0,-1-1 0 0 0,1 0 0 0 0,0 0 0 0 0,-1 0 0 0 0,1 0 0 0 0,-1 0 0 0 0,1 0-1 0 0,-1 0 1 0 0,1 0 0 0 0,-4 1 0 0 0,-2 0-77 0 0,0 0-1 0 0,-1-1 0 0 0,-11 1 1 0 0,13-1 66 0 0,0-1 0 0 0,1 1 1 0 0,-1 0-1 0 0,0 0 0 0 0,1 1 1 0 0,0 0-1 0 0,-10 3 0 0 0,6 0-302 0 0,7-4 80 0 0,0 0 0 0 0,0 0 1 0 0,0 0-1 0 0,-1 0 1 0 0,1 1-1 0 0,0-1 1 0 0,1 0-1 0 0,-1 1 1 0 0,0 0-1 0 0,0-1 1 0 0,-1 4-1 0 0,2-5-79 0 0,1 1 0 0 0,-1 0 0 0 0,1 0 0 0 0,-1 0 0 0 0,1 0 0 0 0,-1-1 0 0 0,1 1 0 0 0,-1 0 0 0 0,0-1 0 0 0,0 1 0 0 0,1 0 0 0 0,-1-1 0 0 0,0 1 0 0 0,0-1 0 0 0,0 1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4:38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22 105 6448 0 0,'0'0'3337'0'0,"-21"-2"12245"0"0,27 2-14402 0 0,-5 0-993 0 0,14 0 334 0 0,-8 0-358 0 0,78-3 989 0 0,49-12-568 0 0,-75 11-302 0 0,-41 3-212 0 0,0 0 0 0 0,0-1-1 0 0,17-5 1 0 0,-1 0 83 0 0,-1 2 1 0 0,45-2-1 0 0,28-3 119 0 0,-63 4-229 0 0,-22 4 14 0 0,31-7-1 0 0,-17 1 46 0 0,0 3 0 0 0,53-3-1 0 0,-53 6 245 0 0,16 1-450 0 0,81 9 1 0 0,93 19 546 0 0,-183-21-407 0 0,151 10-118 0 0,-188-16 85 0 0,220 8-83 0 0,52-1 470 0 0,-11-1 44 0 0,-122 1-698 0 0,87 8 264 0 0,-200-12 3 0 0,178 10 58 0 0,13 0-45 0 0,-84-2 85 0 0,-26-9 131 0 0,29 2-10 0 0,-46 1-148 0 0,95-8 1 0 0,55 3-19 0 0,-230 0-56 0 0,1 0 0 0 0,21-3 0 0 0,14-1 0 0 0,-16-2 0 0 0,-30 4 0 0 0,0 0 0 0 0,-1-1 0 0 0,-2-1 0 0 0,2 1 0 0 0,-4 2 0 0 0,1 1 0 0 0,-1 0 0 0 0,0-1 0 0 0,0 1 0 0 0,1 0 0 0 0,-1-1 0 0 0,0 1 0 0 0,0 0 0 0 0,0-1 0 0 0,1 1 0 0 0,-1 0 0 0 0,0-1 0 0 0,0 1 0 0 0,0 0 0 0 0,0-1 0 0 0,0 1 0 0 0,0-1 0 0 0,0 1 0 0 0,0 0 0 0 0,0-1 0 0 0,0 1 0 0 0,0-1 0 0 0,0 1 0 0 0,0-1 0 0 0,0 0 0 0 0,0-5 0 0 0,0 1 0 0 0,0 2 0 0 0,-1-5 0 0 0,-1 2 0 0 0,-3 3 0 0 0,4 2-44 0 0,0 0-1 0 0,0 1 1 0 0,0-1-1 0 0,0 1 1 0 0,0 0 0 0 0,0-1-1 0 0,-1 1 1 0 0,1 0-1 0 0,0-1 1 0 0,0 1 0 0 0,-1 0-1 0 0,1 0 1 0 0,0 0-1 0 0,0 0 1 0 0,-1 1-1 0 0,1-1 1 0 0,0 0 0 0 0,0 0-1 0 0,0 1 1 0 0,0-1-1 0 0,-1 0 1 0 0,0 2 0 0 0,-1-1-774 0 0,-8 3-6691 0 0,-3 4-2550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4:52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8 1840 0 0,'0'0'7066'0'0,"-17"-5"-5076"0"0,15 4-1941 0 0,-2 0 26 0 0,-11 4-7 0 0,14-2-16 0 0,-15 9 4864 0 0,6 1 2296 0 0,17-9-4217 0 0,-5-2-2660 0 0,8-1 272 0 0,-9 1-555 0 0,0 0 0 0 0,0-1 0 0 0,-1 1 0 0 0,1 0 0 0 0,0 0 1 0 0,0 0-1 0 0,0 0 0 0 0,0 0 0 0 0,0 0 0 0 0,0 0 1 0 0,0 0-1 0 0,0 0 0 0 0,1 1 0 0 0,1-1 161 0 0,-3 0-211 0 0,0-1 0 0 0,1 1 0 0 0,-1 0 0 0 0,0 0 0 0 0,1-1 0 0 0,-1 1 0 0 0,1 0-1 0 0,-1 0 1 0 0,1 0 0 0 0,-1 0 0 0 0,1-1 0 0 0,-1 1 0 0 0,0 0 0 0 0,1 0-1 0 0,-1 0 1 0 0,1 0 0 0 0,-1 0 0 0 0,1 0 0 0 0,-1 0 0 0 0,1 0 0 0 0,-1 0 0 0 0,1 0-1 0 0,0 1 1 0 0,0-1-1 0 0,0 1 0 0 0,-1-1 0 0 0,1 1 0 0 0,0-1-1 0 0,0 0 1 0 0,0 0 0 0 0,0 1 0 0 0,0-1 0 0 0,0 0 0 0 0,0 0-1 0 0,0 0 1 0 0,0 0 0 0 0,0 0 0 0 0,1 0 0 0 0,1-1 18 0 0,11 3 103 0 0,17 4 194 0 0,-27-5-294 0 0,1 0 0 0 0,0 0 0 0 0,-1 0 1 0 0,7 2-1 0 0,28 7 363 0 0,-26-5-228 0 0,-9-4-117 0 0,0 0-1 0 0,0 1 1 0 0,0-1 0 0 0,0 1-1 0 0,6 4 1 0 0,23 7 269 0 0,-26-11-242 0 0,-1 0-1 0 0,1 0 1 0 0,0-1-1 0 0,14 1 0 0 0,-1 1 2 0 0,-1-1-68 0 0,33-1 0 0 0,-33-2 0 0 0,37 2-2 0 0,76-3-4 0 0,14 0 117 0 0,-78 3 61 0 0,109 8-127 0 0,-104-6 206 0 0,94-9 0 0 0,-158 6-209 0 0,167-24 223 0 0,-135 17-303 0 0,-16 3 84 0 0,3-1-49 0 0,32-2 0 0 0,97-7 1 0 0,-63 6 227 0 0,64-3 442 0 0,137-2-657 0 0,-240 11-8 0 0,318-2 277 0 0,-369 4-279 0 0,251 18 192 0 0,-205-15-192 0 0,-26-3 0 0 0,31 6 0 0 0,-42-5-117 0 0,-12-1 72 0 0,-1 0 1 0 0,0 0-1 0 0,1 0 1 0 0,-1 0-1 0 0,1 0 1 0 0,-1 0-1 0 0,1 0 1 0 0,-1 1 0 0 0,0-1-1 0 0,1 0 1 0 0,-1 0-1 0 0,1 0 1 0 0,-1 1-1 0 0,0-1 1 0 0,1 0-1 0 0,-1 1 1 0 0,0-1-1 0 0,0 0 1 0 0,1 1-1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1:22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0 210 2760 0 0,'8'-13'5842'0'0,"3"-8"-1788"0"0,-11 20-3544 0 0,10-7 4938 0 0,-6 6-4975 0 0,0-1 1 0 0,-1 0-1 0 0,0 0 0 0 0,1 0 1 0 0,-1 0-1 0 0,0 0 0 0 0,-1-1 1 0 0,1 1-1 0 0,3-6 0 0 0,-1-2 75 0 0,1 0 0 0 0,3-12 0 0 0,-8 21-274 0 0,-10 15-142 0 0,1 7-127 0 0,-18 31 1 0 0,18-35-7 0 0,6-11 16 0 0,-1-1-1 0 0,1 0 1 0 0,-1 0-1 0 0,1 0 1 0 0,-1 0-1 0 0,-4 4 1 0 0,6-7 639 0 0,7-22-143 0 0,-3 9-376 0 0,0 0 0 0 0,7-17 0 0 0,-6 20-87 0 0,43-105 679 0 0,-47 113-722 0 0,0 1 1 0 0,1-1-1 0 0,-1 1 1 0 0,0-1-1 0 0,0 1 1 0 0,0-1-1 0 0,0 1 0 0 0,0-1 1 0 0,0 1-1 0 0,1 0 1 0 0,-1-1-1 0 0,0 1 1 0 0,0-1-1 0 0,1 1 1 0 0,-1 0-1 0 0,0-1 1 0 0,1 1-1 0 0,-1 0 0 0 0,0-1 1 0 0,1 1-1 0 0,-1 0 1 0 0,0 0-1 0 0,1-1 1 0 0,0 1-1 0 0,2 9 86 0 0,-1 18-130 0 0,-3-3-25 0 0,-9 46 0 0 0,1-4 277 0 0,7-52-213 0 0,-1 24 0 0 0,3-35 0 0 0,0-1 0 0 0,0 1 0 0 0,0-1 0 0 0,1 1 0 0 0,-1-1 0 0 0,1 1 0 0 0,-1-1 0 0 0,1 1 0 0 0,0-1 0 0 0,0 0 0 0 0,2 4 0 0 0,-3-6 4 0 0,0 1 0 0 0,1-1 0 0 0,-1 0 0 0 0,1 1 1 0 0,-1-1-1 0 0,1 0 0 0 0,-1 0 0 0 0,1 1 0 0 0,-1-1 0 0 0,1 0 0 0 0,-1 0 0 0 0,1 0 0 0 0,-1 0 0 0 0,1 1 0 0 0,0-1 0 0 0,-1 0 0 0 0,1 0 0 0 0,-1 0 1 0 0,1 0-1 0 0,-1 0 0 0 0,1-1 0 0 0,-1 1 0 0 0,1 0 0 0 0,0 0 0 0 0,-1 0 0 0 0,1 0 0 0 0,-1-1 0 0 0,1 1 0 0 0,-1 0 0 0 0,1 0 0 0 0,-1-1 1 0 0,0 1-1 0 0,1 0 0 0 0,0-1 0 0 0,15-14 85 0 0,-4-3 36 0 0,16-33 0 0 0,-1 0 9 0 0,18-29 262 0 0,-39 63-56 0 0,-2 15-220 0 0,-2 1-188 0 0,0 7-112 0 0,0-2 204 0 0,-2 0 0 0 0,1 0 0 0 0,0-1 0 0 0,-1 1 0 0 0,0 0 0 0 0,0 0 0 0 0,0 0 0 0 0,0 0 0 0 0,-2 6 0 0 0,-10 37-143 0 0,5-22-63 0 0,5-18 172 0 0,-1 4 8 0 0,0 0-1 0 0,1 0 1 0 0,-2 21 0 0 0,4-32 2 0 0,0 0 0 0 0,0 0 0 0 0,0 0 0 0 0,0 0 0 0 0,0 0 0 0 0,0 1 0 0 0,0-1 0 0 0,0 0 0 0 0,0 0 0 0 0,0 0 0 0 0,0 0 0 0 0,0 1 0 0 0,0-1 0 0 0,0 0 0 0 0,0 0 0 0 0,0 0 0 0 0,0 0 0 0 0,0 1 0 0 0,0-1 0 0 0,0 0 0 0 0,0 0 0 0 0,0 0 0 0 0,1 0 0 0 0,-1 0 0 0 0,0 1 0 0 0,0-1 0 0 0,0 0 0 0 0,0 0 0 0 0,0 0 0 0 0,0 0 0 0 0,0 0 0 0 0,0 0 0 0 0,1 0 0 0 0,-1 0 0 0 0,0 1 0 0 0,0-1 0 0 0,0 0 0 0 0,0 0 0 0 0,0 0 0 0 0,1 0 0 0 0,-1 0 0 0 0,0 0 0 0 0,0 0 0 0 0,0 0 0 0 0,0 0 0 0 0,1 0 0 0 0,-1 0 0 0 0,0 0 0 0 0,0 0 0 0 0,0 0 0 0 0,0 0 0 0 0,1 0 0 0 0,-1 0 0 0 0,0 0 0 0 0,0 0 0 0 0,0 0 0 0 0,0 0 0 0 0,0 0 0 0 0,1-1 0 0 0,-1 1 0 0 0,0 0 0 0 0,6-4 0 0 0,-6 4 0 0 0,0 0 0 0 0,7-9 23 0 0,-1 0 0 0 0,1 0 0 0 0,5-12-1 0 0,4-6 15 0 0,40-68 38 0 0,-43 74 33 0 0,24-30 0 0 0,-31 44-84 0 0,-6 7-23 0 0,0 0 0 0 0,1-1 0 0 0,-1 1 0 0 0,0 0 0 0 0,0 0 1 0 0,1 0-1 0 0,-1-1 0 0 0,0 1 0 0 0,0 0 0 0 0,1 0 0 0 0,-1 0 0 0 0,0 0 1 0 0,0 0-1 0 0,1 0 0 0 0,-1 0 0 0 0,0 0 0 0 0,1 0 0 0 0,-1 0 0 0 0,0 0 0 0 0,0 0 1 0 0,1 0-1 0 0,-1 0 0 0 0,0 0 0 0 0,1 0 0 0 0,-1 0 0 0 0,0 0 0 0 0,0 0 1 0 0,1 0-1 0 0,-1 0 0 0 0,0 0 0 0 0,0 0 0 0 0,1 1 0 0 0,-1-1 0 0 0,0 0 0 0 0,0 0 1 0 0,1 0-1 0 0,-1 0 0 0 0,0 1 0 0 0,0-1 0 0 0,0 0 0 0 0,1 0 0 0 0,-1 1 1 0 0,0-1-1 0 0,0 0 0 0 0,0 0 0 0 0,0 1 0 0 0,2 1-1 0 0,-1 0 0 0 0,1 0 0 0 0,-1 0 0 0 0,0 0 0 0 0,0 0 0 0 0,0 0 0 0 0,0 0 0 0 0,0 0 0 0 0,-1 1 0 0 0,1-1 0 0 0,-1 0 0 0 0,1 1 0 0 0,-1 3 0 0 0,-2 34 0 0 0,0-14 0 0 0,-5 28 0 0 0,6-46 0 0 0,1-7 0 0 0,0-1 0 0 0,0 0 0 0 0,0 0 0 0 0,0 0 0 0 0,-1 0 0 0 0,1 0 0 0 0,0 1 0 0 0,0-1 0 0 0,0 0 0 0 0,0 0 0 0 0,0 0 0 0 0,0 1-1 0 0,0-1 1 0 0,0 0 0 0 0,0 0 0 0 0,0 0 0 0 0,0 0 0 0 0,0 1 0 0 0,0-1 0 0 0,0 0 0 0 0,0 0 0 0 0,0 0 0 0 0,0 0 0 0 0,1 1 0 0 0,-1-1 0 0 0,0 0 0 0 0,0 0 0 0 0,0 0 0 0 0,0 0 0 0 0,0 0 0 0 0,0 1 0 0 0,0-1-1 0 0,0 0 1 0 0,1 0 0 0 0,-1 0 0 0 0,0 0 0 0 0,0 0 0 0 0,0 0 0 0 0,0 0 0 0 0,0 0 0 0 0,1 1 0 0 0,-1-1 0 0 0,0 0 0 0 0,0 0 0 0 0,0 0 0 0 0,0 0 0 0 0,1 0 0 0 0,-1 0 0 0 0,0 0 0 0 0,0 0 0 0 0,0 0 0 0 0,0 0 0 0 0,1 0-1 0 0,-1 0 1 0 0,0 0 0 0 0,0 0 0 0 0,0 0 0 0 0,0 0 0 0 0,1 0 0 0 0,-1-1 0 0 0,0 1 0 0 0,0 0 0 0 0,0 0 0 0 0,0 0 0 0 0,1 0 0 0 0,-1 0 0 0 0,8-6 16 0 0,-1-3 21 0 0,0 1 0 0 0,0-2-1 0 0,-1 1 1 0 0,0-1 0 0 0,5-11-1 0 0,-5 9 17 0 0,0 1-1 0 0,1 0 0 0 0,14-18 1 0 0,-4 5 27 0 0,-17 24-78 0 0,0 0-1 0 0,1 0 1 0 0,-1 0 0 0 0,0 0 0 0 0,1 1-1 0 0,-1-1 1 0 0,1 0 0 0 0,-1 0 0 0 0,0 0 0 0 0,1 0-1 0 0,-1 1 1 0 0,0-1 0 0 0,1 0 0 0 0,-1 0-1 0 0,0 0 1 0 0,0 1 0 0 0,1-1 0 0 0,-1 0 0 0 0,0 1-1 0 0,0-1 1 0 0,1 0 0 0 0,-1 0 0 0 0,0 1-1 0 0,0-1 1 0 0,0 0 0 0 0,0 1 0 0 0,1-1 0 0 0,-1 1-1 0 0,0 0 1 0 0,1 9-26 0 0,0 1-1 0 0,0 0 1 0 0,-2 0-1 0 0,1-1 1 0 0,-4 18-1 0 0,0 21-17 0 0,4-48 43 0 0,0-1 1 0 0,0 1 0 0 0,0-1-1 0 0,0 1 1 0 0,0-1-1 0 0,0 1 1 0 0,0-1-1 0 0,0 0 1 0 0,0 1 0 0 0,0-1-1 0 0,1 1 1 0 0,-1-1-1 0 0,0 1 1 0 0,0-1 0 0 0,0 1-1 0 0,1-1 1 0 0,-1 0-1 0 0,0 1 1 0 0,0-1 0 0 0,1 1-1 0 0,-1-1 1 0 0,0 0-1 0 0,1 1 1 0 0,-1-1-1 0 0,1 0 1 0 0,-1 1 0 0 0,0-1-1 0 0,1 0 1 0 0,-1 0-1 0 0,1 0 1 0 0,-1 1 0 0 0,1-1-1 0 0,-1 0 1 0 0,1 0-1 0 0,-1 0 1 0 0,0 0-1 0 0,1 0 1 0 0,-1 0 0 0 0,1 0-1 0 0,-1 0 1 0 0,1 0-1 0 0,-1 0 1 0 0,1 0 0 0 0,-1 0-1 0 0,1 0 1 0 0,0 0-1 0 0,3-2-1 0 0,-1 0 0 0 0,0 0 0 0 0,0 0 0 0 0,0 0 0 0 0,0 0 0 0 0,0 0 0 0 0,0-1 0 0 0,3-3 0 0 0,20-26-156 0 0,-19 23 2 0 0,32-41-3181 0 0,-27 34 2087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1:23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188 316 3224 0 0,'0'0'5465'0'0,"-16"-6"-228"0"0,15 3-4904 0 0,0 1 1 0 0,0-1-1 0 0,-1 1 0 0 0,0 0 0 0 0,1 0 1 0 0,-1 0-1 0 0,0 0 0 0 0,0 0 0 0 0,-4-3 0 0 0,5 4-206 0 0,-1 0 0 0 0,1 0 0 0 0,0 0 1 0 0,-1 1-1 0 0,1-1 0 0 0,0 0 0 0 0,-1 1 0 0 0,1-1 0 0 0,-1 1 0 0 0,1 0 0 0 0,-1-1 0 0 0,1 1 0 0 0,-1 0 0 0 0,1 0 0 0 0,-1 0 0 0 0,0 0 0 0 0,1 0 0 0 0,-1 0 0 0 0,1 1 0 0 0,-3 0 0 0 0,0 1-26 0 0,0 0-1 0 0,0 0 1 0 0,0 0-1 0 0,0 1 1 0 0,0 0-1 0 0,0 0 1 0 0,1 0-1 0 0,-1 0 1 0 0,1 1-1 0 0,0-1 1 0 0,0 1-1 0 0,-5 8 1 0 0,-1 4 154 0 0,-15 34-1 0 0,20-40-261 0 0,-2 5 97 0 0,1-1 0 0 0,0 1-1 0 0,1 0 1 0 0,1 0-1 0 0,0 1 1 0 0,1-1 0 0 0,1 1-1 0 0,1-1 1 0 0,1 22-1 0 0,-1-33-45 0 0,1-1 0 0 0,0 1 0 0 0,0 0 0 0 0,0-1 0 0 0,0 1-1 0 0,2 3 1 0 0,-2-6-33 0 0,-1 0-1 0 0,0 0 0 0 0,1 0 0 0 0,-1-1 1 0 0,1 1-1 0 0,-1 0 0 0 0,1 0 1 0 0,-1-1-1 0 0,1 1 0 0 0,0 0 1 0 0,-1-1-1 0 0,1 1 0 0 0,0-1 0 0 0,0 1 1 0 0,-1-1-1 0 0,1 1 0 0 0,0-1 1 0 0,0 0-1 0 0,0 1 0 0 0,-1-1 1 0 0,1 0-1 0 0,0 1 0 0 0,0-1 0 0 0,0 0 1 0 0,0 0-1 0 0,0 0 0 0 0,0 0 1 0 0,0 0-1 0 0,1 0 0 0 0,1-1 32 0 0,1 0-1 0 0,-1-1 0 0 0,0 1 0 0 0,0-1 0 0 0,0 0 1 0 0,0 1-1 0 0,0-1 0 0 0,0 0 0 0 0,-1-1 1 0 0,1 1-1 0 0,-1 0 0 0 0,1-1 0 0 0,-1 0 1 0 0,0 1-1 0 0,2-5 0 0 0,5-6 112 0 0,-2-1 1 0 0,8-15-1 0 0,-8 13-37 0 0,9-19 142 0 0,21-71-1 0 0,-1-39 371 0 0,-27 106-375 0 0,-7 28-157 0 0,0-1 0 0 0,-1-15 0 0 0,0 17-28 0 0,-1-1 0 0 0,1 1 0 0 0,3-12 0 0 0,-2 14 28 0 0,-1-1 0 0 0,-1 0 0 0 0,0 1-1 0 0,0-1 1 0 0,0 0 0 0 0,-3-11 0 0 0,3 20-69 0 0,0-1 0 0 0,0 1-1 0 0,0 0 1 0 0,0-1 0 0 0,0 1 0 0 0,0 0 0 0 0,0-1 0 0 0,0 1 0 0 0,0 0 0 0 0,0-1-1 0 0,0 1 1 0 0,0 0 0 0 0,-1 0 0 0 0,1-1 0 0 0,0 1 0 0 0,0 0 0 0 0,0-1 0 0 0,0 1-1 0 0,0 0 1 0 0,-1 0 0 0 0,1-1 0 0 0,0 1 0 0 0,0 0 0 0 0,0 0 0 0 0,-1 0 0 0 0,1-1-1 0 0,0 1 1 0 0,-1 0 0 0 0,1 0 0 0 0,-1-1 0 0 0,-5 9-2 0 0,-2 15-302 0 0,-15 148 825 0 0,20-149-617 0 0,0 0 0 0 0,2 33 0 0 0,1-43 63 0 0,1 1-1 0 0,1-1 1 0 0,0 0-1 0 0,0-1 1 0 0,1 1 0 0 0,6 14-1 0 0,-8-25-68 0 0,-1 0 1 0 0,1 0-1 0 0,-1 0 1 0 0,1 0-1 0 0,-1 0 0 0 0,1 0 1 0 0,0 0-1 0 0,0 0 0 0 0,-1 0 1 0 0,1 0-1 0 0,0 0 0 0 0,0-1 1 0 0,0 1-1 0 0,0 0 0 0 0,0-1 1 0 0,0 1-1 0 0,0-1 0 0 0,0 1 1 0 0,0-1-1 0 0,0 1 0 0 0,0-1 1 0 0,0 0-1 0 0,0 1 0 0 0,1-1 1 0 0,-1 0-1 0 0,0 0 0 0 0,2 0 1 0 0,15-3-2936 0 0,-2-5-3712 0 0,-4 1-267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1:24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 11952 0 0,'-2'0'162'0'0,"0"0"1"0"0,0 1 0 0 0,0-1 0 0 0,0 1 0 0 0,0 0-1 0 0,1 0 1 0 0,-1-1 0 0 0,0 1 0 0 0,0 0-1 0 0,0 0 1 0 0,1 1 0 0 0,-1-1 0 0 0,0 0 0 0 0,1 1-1 0 0,-1-1 1 0 0,1 1 0 0 0,0-1 0 0 0,-1 1 0 0 0,0 1-1 0 0,-2 3 723 0 0,1 0 0 0 0,-1-1 0 0 0,1 1 0 0 0,-3 10-1 0 0,4-10-571 0 0,0 0-1 0 0,0 1 1 0 0,1-1-1 0 0,0 1 0 0 0,0-1 1 0 0,0 1-1 0 0,1 0 0 0 0,0-1 1 0 0,1 1-1 0 0,1 9 1 0 0,-2-13-231 0 0,1-1 0 0 0,-1 1 0 0 0,1-1 0 0 0,0 1 0 0 0,0-1 0 0 0,0 1 0 0 0,1-1 0 0 0,-1 0 0 0 0,0 0 0 0 0,1 1 0 0 0,0-1 0 0 0,-1 0 0 0 0,1 0 0 0 0,0-1 0 0 0,0 1 0 0 0,0 0 0 0 0,0 0 0 0 0,0-1 0 0 0,0 0 0 0 0,1 1 0 0 0,-1-1 0 0 0,1 0 0 0 0,-1 0 0 0 0,0 0 0 0 0,1 0 0 0 0,0-1 0 0 0,-1 1 0 0 0,5 0 0 0 0,-3-1-42 0 0,0 0-1 0 0,0-1 1 0 0,0 1-1 0 0,0-1 1 0 0,0 0 0 0 0,0 0-1 0 0,0 0 1 0 0,0 0 0 0 0,0-1-1 0 0,-1 1 1 0 0,1-1 0 0 0,0 0-1 0 0,-1 0 1 0 0,0-1 0 0 0,1 1-1 0 0,-1-1 1 0 0,0 1-1 0 0,3-5 1 0 0,-2 3-408 0 0,0 0-1 0 0,0 0 1 0 0,-1-1-1 0 0,1 1 1 0 0,-1-1-1 0 0,0 0 1 0 0,-1 0-1 0 0,1 0 1 0 0,-1-1-1 0 0,0 1 1 0 0,0-1-1 0 0,1-8 1 0 0,-2 1-7481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1:24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58 6448 0 0,'0'0'5450'0'0,"-8"5"181"0"0,5 0-5429 0 0,2 0 0 0 0,-1 0 0 0 0,1 0 0 0 0,0 0-1 0 0,0 1 1 0 0,0-1 0 0 0,0 0 0 0 0,1 0 0 0 0,0 1 0 0 0,1 5 0 0 0,-1-6-53 0 0,1 0 1 0 0,0 0-1 0 0,0 0 1 0 0,1 1-1 0 0,-1-1 0 0 0,1 0 1 0 0,0-1-1 0 0,1 1 1 0 0,-1 0-1 0 0,1-1 0 0 0,4 6 1 0 0,-6-9-99 0 0,0 1 1 0 0,1-1 0 0 0,-1 1 0 0 0,1-1 0 0 0,0 0-1 0 0,-1 1 1 0 0,1-1 0 0 0,0 0 0 0 0,0 0-1 0 0,-1 0 1 0 0,1-1 0 0 0,0 1 0 0 0,0 0-1 0 0,0-1 1 0 0,0 1 0 0 0,0-1 0 0 0,0 0 0 0 0,0 0-1 0 0,0 1 1 0 0,0-1 0 0 0,1-1 0 0 0,-1 1-1 0 0,0 0 1 0 0,0 0 0 0 0,0-1 0 0 0,0 1-1 0 0,0-1 1 0 0,-1 0 0 0 0,1 1 0 0 0,0-1 0 0 0,3-2-1 0 0,-1 1 40 0 0,0-1-1 0 0,1 0 0 0 0,-1 0 0 0 0,0 0 1 0 0,0-1-1 0 0,-1 1 0 0 0,1-1 0 0 0,-1 0 0 0 0,0 0 1 0 0,0 0-1 0 0,0 0 0 0 0,3-6 0 0 0,2-7 289 0 0,-1 0-1 0 0,6-20 0 0 0,-5 11-310 0 0,9-26-68 0 0,-14 110 1610 0 0,-6-29-1370 0 0,2-18-257 0 0,-1-1 0 0 0,2 1 0 0 0,-1-1-1 0 0,2 1 1 0 0,-1-1 0 0 0,1 1-1 0 0,1-1 1 0 0,4 17 0 0 0,-6-27-80 0 0,0 1-1 0 0,0-1 1 0 0,1 1 0 0 0,-1-1 0 0 0,0 0-1 0 0,0 1 1 0 0,0-1 0 0 0,0 1 0 0 0,1-1-1 0 0,-1 1 1 0 0,0-1 0 0 0,0 0 0 0 0,1 1-1 0 0,-1-1 1 0 0,0 0 0 0 0,1 1-1 0 0,-1-1 1 0 0,0 0 0 0 0,1 0 0 0 0,-1 1-1 0 0,1-1 1 0 0,-1 0 0 0 0,0 0 0 0 0,1 1-1 0 0,-1-1 1 0 0,1 0 0 0 0,-1 0 0 0 0,1 0-1 0 0,-1 0 1 0 0,1 0 0 0 0,-1 0 0 0 0,0 0-1 0 0,1 0 1 0 0,-1 0 0 0 0,1 0 0 0 0,-1 0-1 0 0,1 0 1 0 0,-1 0 0 0 0,1 0 0 0 0,-1 0-1 0 0,1 0 1 0 0,-1-1 0 0 0,0 1 0 0 0,1 0-1 0 0,-1 0 1 0 0,1 0 0 0 0,-1-1 0 0 0,0 1-1 0 0,1 0 1 0 0,-1-1 0 0 0,0 1-1 0 0,1 0 1 0 0,-1-1 0 0 0,1 0 0 0 0,4-6-1873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1:24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 4144 0 0,'-5'-8'15770'0'0,"5"22"-15597"0"0,1 0-1 0 0,1 0 1 0 0,0 0-1 0 0,1 0 1 0 0,1-1-1 0 0,0 1 1 0 0,0-1-1 0 0,1 0 1 0 0,12 19-1 0 0,-16-28-170 0 0,1-1-1 0 0,0 0 1 0 0,0 0-1 0 0,0-1 0 0 0,1 1 1 0 0,-1 0-1 0 0,1-1 1 0 0,5 5-1 0 0,-6-6 43 0 0,0 0 0 0 0,0 0 1 0 0,0 0-1 0 0,0-1 0 0 0,0 1 0 0 0,0-1 0 0 0,0 1 1 0 0,0-1-1 0 0,0 1 0 0 0,0-1 0 0 0,0 0 0 0 0,0 0 1 0 0,1 0-1 0 0,-1 0 0 0 0,4-1 0 0 0,61-14 2372 0 0,-67 15-2374 0 0,1-1 0 0 0,0 1 0 0 0,-1 0-1 0 0,1 0 1 0 0,0 0 0 0 0,-1 0 0 0 0,1 0 0 0 0,0 0-1 0 0,-1 0 1 0 0,1 0 0 0 0,0 0 0 0 0,0 1 0 0 0,-1-1-1 0 0,1 0 1 0 0,-1 0 0 0 0,1 0 0 0 0,0 1 0 0 0,-1-1-1 0 0,1 0 1 0 0,-1 1 0 0 0,1-1 0 0 0,0 1 0 0 0,-1-1-1 0 0,1 1 1 0 0,-1-1 0 0 0,1 2 0 0 0,0-1 34 0 0,-1 0 1 0 0,1 0-1 0 0,-1 0 0 0 0,0 1 1 0 0,0-1-1 0 0,1 0 0 0 0,-1 0 1 0 0,0 1-1 0 0,0-1 1 0 0,0 0-1 0 0,0 1 0 0 0,-1-1 1 0 0,1 2-1 0 0,-2 3-45 0 0,0 1-1 0 0,0 0 1 0 0,-6 12-1 0 0,5-15-56 0 0,1-1 1 0 0,-1 1-1 0 0,0 0 0 0 0,0-1 0 0 0,0 1 0 0 0,0-1 1 0 0,-7 5-1 0 0,8-6-44 0 0,-1 0 0 0 0,1-1 1 0 0,-1 1-1 0 0,0 0 0 0 0,0-1 1 0 0,0 0-1 0 0,0 1 0 0 0,0-1 1 0 0,0 0-1 0 0,0-1 1 0 0,0 1-1 0 0,-3 0 0 0 0,1-1-142 0 0,4 0 14 0 0,-1 0-1 0 0,1 0 1 0 0,0 1 0 0 0,-1-1 0 0 0,1-1-1 0 0,0 1 1 0 0,-1 0 0 0 0,1 0 0 0 0,0 0 0 0 0,-1-1-1 0 0,1 1 1 0 0,0-1 0 0 0,0 1 0 0 0,-1-1 0 0 0,1 1-1 0 0,0-1 1 0 0,0 0 0 0 0,0 0 0 0 0,0 1-1 0 0,0-1 1 0 0,-2-1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1:25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0 4144 0 0,'0'0'191'0'0,"3"15"26"0"0,-5 17 1698 0 0,-3 17 5402 0 0,-1 0 140 0 0,4-17-5449 0 0,0 5-1863 0 0,1-26-101 0 0,0 0 1 0 0,2 23-1 0 0,3 0 132 0 0,-4-20-19 0 0,2 0 0 0 0,0 0-1 0 0,0 0 1 0 0,9 24 0 0 0,-10-36-271 0 0,0 0-1 0 0,1 0 0 0 0,-1 0 0 0 0,1 0 1 0 0,0 0-1 0 0,-1 0 0 0 0,1-1 0 0 0,0 1 1 0 0,0 0-1 0 0,0-1 0 0 0,0 0 0 0 0,1 1 1 0 0,-1-1-1 0 0,0 0 0 0 0,4 1 0 0 0,-6-2 65 0 0,9 5-1656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1:25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6 137 4144 0 0,'0'0'319'0'0,"9"-5"2270"0"0,-5 1-613 0 0,0 0 0 0 0,-1 0 0 0 0,0-1 0 0 0,5-7 1 0 0,-4 5-1490 0 0,0-1 1 0 0,0 1 0 0 0,-1-1 0 0 0,0 0 0 0 0,-1 0 0 0 0,0 0 0 0 0,0 0 0 0 0,-1 0-1 0 0,1-10 1 0 0,-2 18-470 0 0,0-1 0 0 0,0 1-1 0 0,0-1 1 0 0,0 1-1 0 0,0-1 1 0 0,0 0-1 0 0,0 1 1 0 0,0-1 0 0 0,0 1-1 0 0,0-1 1 0 0,0 1-1 0 0,0-1 1 0 0,-1 1 0 0 0,1-1-1 0 0,0 1 1 0 0,0-1-1 0 0,-1 1 1 0 0,1-1 0 0 0,0 1-1 0 0,0-1 1 0 0,-1 1-1 0 0,1-1 1 0 0,-1 1-1 0 0,1 0 1 0 0,0-1 0 0 0,-1 1-1 0 0,0-1 1 0 0,0 1 45 0 0,0 0 0 0 0,0 0 0 0 0,1 0 1 0 0,-1 0-1 0 0,0 0 0 0 0,0 0 0 0 0,1 1 0 0 0,-1-1 1 0 0,0 0-1 0 0,0 0 0 0 0,1 1 0 0 0,-1-1 1 0 0,0 0-1 0 0,1 1 0 0 0,-1-1 0 0 0,-1 2 0 0 0,-1 0 184 0 0,-1 1-1 0 0,1 1 0 0 0,0-1 0 0 0,-1 0 0 0 0,-3 6 0 0 0,4-2 2 0 0,0 0-1 0 0,0 1 1 0 0,1-1-1 0 0,-1 1 1 0 0,2-1-1 0 0,-1 1 0 0 0,1 0 1 0 0,0-1-1 0 0,1 1 1 0 0,0 0-1 0 0,0 0 1 0 0,0-1-1 0 0,1 1 1 0 0,3 11-1 0 0,-4-17-209 0 0,1 0 0 0 0,-1-1 0 0 0,1 1 0 0 0,-1-1 0 0 0,1 1 0 0 0,0-1-1 0 0,0 1 1 0 0,0-1 0 0 0,0 1 0 0 0,0-1 0 0 0,0 0 0 0 0,0 0 0 0 0,0 1 0 0 0,0-1 0 0 0,1 0 0 0 0,-1 0 0 0 0,1 0-1 0 0,-1 0 1 0 0,0 0 0 0 0,1-1 0 0 0,1 2 0 0 0,1-1-117 0 0,-1-1 1 0 0,0 1-1 0 0,1 0 0 0 0,-1-1 1 0 0,1 0-1 0 0,-1 0 0 0 0,1 0 0 0 0,-1 0 1 0 0,7-1-1 0 0,2-2-753 0 0,1-1-1 0 0,0 0 1 0 0,23-11 0 0 0,-9 1-558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8:38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0 275 4144 0 0,'0'0'7793'0'0,"5"-7"-2304"0"0,4-7-2893 0 0,-6 8-1878 0 0,1-1 1 0 0,-2 0-1 0 0,3-8 0 0 0,35-90-98 0 0,-38 100-619 0 0,0-1 0 0 0,0 1 1 0 0,0-1-1 0 0,-1 0 0 0 0,0 0 0 0 0,0 0 0 0 0,0 0 0 0 0,-1 1 0 0 0,0-1 0 0 0,0-7 0 0 0,10 34-1 0 0,-7-10 0 0 0,-2-8 0 0 0,0-1 0 0 0,-1 1 0 0 0,1 0 0 0 0,-1-1 0 0 0,1 1 0 0 0,-1 0 0 0 0,0-1 0 0 0,0 1 0 0 0,0 0 0 0 0,0-1 0 0 0,-1 1 0 0 0,1 0 0 0 0,-2 4 0 0 0,1-3 40 0 0,0-1-1 0 0,0 1 1 0 0,1 0-1 0 0,-1-1 0 0 0,1 1 1 0 0,0 0-1 0 0,0-1 1 0 0,1 1-1 0 0,-1 0 1 0 0,1-1-1 0 0,0 1 0 0 0,0-1 1 0 0,0 1-1 0 0,0-1 1 0 0,1 1-1 0 0,2 3 1 0 0,-4-5-18 0 0,1 0 0 0 0,0-1 1 0 0,0 1-1 0 0,0-1 0 0 0,0 1 0 0 0,0-1 1 0 0,1 1-1 0 0,-1-1 0 0 0,0 0 1 0 0,1 1-1 0 0,-1-1 0 0 0,1 0 1 0 0,-1 0-1 0 0,1 0 0 0 0,0 0 1 0 0,-1-1-1 0 0,1 1 0 0 0,0 0 1 0 0,0-1-1 0 0,-1 1 0 0 0,1-1 0 0 0,0 0 1 0 0,0 1-1 0 0,0-1 0 0 0,0 0 1 0 0,-1 0-1 0 0,1 0 0 0 0,0 0 1 0 0,0-1-1 0 0,0 1 0 0 0,0 0 1 0 0,2-2-1 0 0,1 0 40 0 0,0 0 1 0 0,0-1 0 0 0,-1 0-1 0 0,1 0 1 0 0,-1 0-1 0 0,0 0 1 0 0,0-1-1 0 0,0 0 1 0 0,0 0 0 0 0,0 0-1 0 0,-1 0 1 0 0,3-5-1 0 0,6-9 30 0 0,15-34-1 0 0,-13 23-123 0 0,8-17-3512 0 0,-16 34-4602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1:32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2760 0 0,'1'-1'6794'0'0,"6"-9"-5364"0"0,-4 6-840 0 0,-1-1 0 0 0,1 0 0 0 0,-1 0 0 0 0,4-9 0 0 0,-5 9-290 0 0,1 0 1 0 0,0 0-1 0 0,0 1 0 0 0,0-1 0 0 0,6-7 1 0 0,12-14 5669 0 0,-19 26-5806 0 0,0-1 0 0 0,-1 1 0 0 0,1 0 0 0 0,0-1 1 0 0,-1 1-1 0 0,1 0 0 0 0,0 0 0 0 0,-1-1 0 0 0,1 1 0 0 0,0 0 0 0 0,0 0 0 0 0,-1 0 1 0 0,1 0-1 0 0,0 0 0 0 0,0 0 0 0 0,-1 0 0 0 0,1 1 0 0 0,0-1 0 0 0,-1 0 0 0 0,1 0 1 0 0,0 1-1 0 0,-1-1 0 0 0,1 0 0 0 0,0 0 0 0 0,-1 1 0 0 0,1-1 0 0 0,0 1 0 0 0,-1-1 0 0 0,1 1 1 0 0,-1-1-1 0 0,2 2 0 0 0,0 7 156 0 0,0 0 0 0 0,-1 1 0 0 0,0 0 0 0 0,0-1 1 0 0,-1 1-1 0 0,-1 9 0 0 0,-9 61 389 0 0,5-49-267 0 0,-10 47 614 0 0,-3 21-743 0 0,8-33-404 0 0,5-42-18 0 0,1 1-1 0 0,1 25 1 0 0,4-37-3454 0 0,0-31-852 0 0,-1 4-4115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1:32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1 229 13824 0 0,'0'0'629'0'0,"0"-1"-12"0"0,0-3-47 0 0,0-1 0 0 0,1 1 0 0 0,0-1 0 0 0,0 1 1 0 0,0-1-1 0 0,0 1 0 0 0,1 0 0 0 0,-1 0 0 0 0,5-8 0 0 0,1 1 1324 0 0,16-19 1 0 0,-8 11-1040 0 0,-7 9-212 0 0,0 1-1 0 0,16-14 0 0 0,-14 14 9 0 0,16-19-1 0 0,-23 24-500 0 0,1 0 0 0 0,-1 0 0 0 0,1 1 0 0 0,0-1-1 0 0,1 1 1 0 0,-1 0 0 0 0,1 0 0 0 0,-1 0 0 0 0,6-2 0 0 0,-8 4 19 0 0,9 12 74 0 0,-9-6-145 0 0,0 1 0 0 0,0 0 1 0 0,-1 0-1 0 0,0 0 0 0 0,0 0 0 0 0,0 0 1 0 0,-1 0-1 0 0,0 1 0 0 0,0 5 1 0 0,0 14 35 0 0,0 9-91 0 0,0 4-1285 0 0,0-35 632 0 0,1 0 0 0 0,0-1 0 0 0,0 1 0 0 0,0 0 0 0 0,2 3 1 0 0,2 5-9197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2:59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43 123 11600 0 0,'0'0'1053'0'0,"-1"0"-864"0"0,1 0-13 0 0,-1 0-1 0 0,1 0 0 0 0,-1 0 0 0 0,1 0 1 0 0,-1 0-1 0 0,1 0 0 0 0,-1 0 0 0 0,1 0 1 0 0,-1 0-1 0 0,0 0 0 0 0,1 0 0 0 0,-1 0 1 0 0,1-1-1 0 0,-1 1 0 0 0,1 0 1 0 0,-1 0-1 0 0,1-1 0 0 0,0 1 0 0 0,-1 0 1 0 0,1-1-1 0 0,-1 1 0 0 0,1 0 0 0 0,0-1 1 0 0,-1 1-1 0 0,1 0 0 0 0,0-1 1 0 0,-1 1-1 0 0,1-1 0 0 0,0 1 0 0 0,-1-1 1 0 0,1 1-1 0 0,0-1 0 0 0,0 1 0 0 0,0-1 1 0 0,0 1-1 0 0,-1-1 0 0 0,1 1 0 0 0,0-1 1 0 0,0 1-1 0 0,0-1 0 0 0,0 0 1 0 0,0 1-1 0 0,0-1 0 0 0,1 0 0 0 0,5-19 2868 0 0,-5 20-3132 0 0,2-5 281 0 0,1 1 0 0 0,0-1-1 0 0,0 1 1 0 0,0 1 0 0 0,1-1 0 0 0,-1 0-1 0 0,1 1 1 0 0,0 0 0 0 0,9-4 0 0 0,-4 1-218 0 0,-3 2 38 0 0,1 0 0 0 0,-1 0-1 0 0,1 0 1 0 0,12-3 0 0 0,1 1 489 0 0,-17 4-312 0 0,1 0 0 0 0,0 0 0 0 0,0 1 0 0 0,0 0 1 0 0,10-1-1 0 0,-15 2-185 0 0,1 0 0 0 0,-1-1 1 0 0,1 1-1 0 0,-1 0 0 0 0,1 0 0 0 0,0 0 1 0 0,-1 0-1 0 0,1 0 0 0 0,-1 0 0 0 0,1 0 1 0 0,-1 0-1 0 0,1 1 0 0 0,-1-1 0 0 0,1 0 1 0 0,-1 0-1 0 0,1 0 0 0 0,0 0 0 0 0,-1 1 1 0 0,0-1-1 0 0,1 0 0 0 0,-1 1 0 0 0,1-1 0 0 0,-1 0 1 0 0,1 1-1 0 0,-1-1 0 0 0,0 0 0 0 0,1 1 1 0 0,-1-1-1 0 0,1 1 0 0 0,-1 0 0 0 0,1 0 11 0 0,-1 0-7 0 0,1 0-1 0 0,0 0 1 0 0,0 0-1 0 0,0 0 1 0 0,-1 0-1 0 0,1 1 1 0 0,-1-1-1 0 0,1 0 1 0 0,-1 1-1 0 0,1-1 1 0 0,-1 0-1 0 0,0 1 1 0 0,0-1-1 0 0,0 1 1 0 0,0-1-1 0 0,0 0 1 0 0,0 1-1 0 0,0-1 1 0 0,0 1-1 0 0,0-1 1 0 0,-1 0-1 0 0,1 2 1 0 0,-12 30 38 0 0,10-29-46 0 0,-11 21 23 0 0,-29 44 0 0 0,4-9-9 0 0,-4 6 55 0 0,25-42-13 0 0,-17 34 0 0 0,27-46-50 0 0,3-6 57 0 0,1 0-1 0 0,0 1 1 0 0,0-1-1 0 0,1 0 1 0 0,0 1-1 0 0,-2 6 1 0 0,4-11-41 0 0,0-1 1 0 0,0 0-1 0 0,0 0 1 0 0,0 1-1 0 0,0-1 1 0 0,0 0 0 0 0,0 0-1 0 0,1 1 1 0 0,-1-1-1 0 0,0 0 1 0 0,1 0-1 0 0,-1 0 1 0 0,1 1-1 0 0,-1-1 1 0 0,1 0-1 0 0,0 1 1 0 0,0-1 6 0 0,1 0 0 0 0,-1 1 0 0 0,0-1 0 0 0,1 0 0 0 0,-1 0 0 0 0,1 0 0 0 0,-1-1 0 0 0,1 1 0 0 0,-1 0 0 0 0,1 0 0 0 0,0-1 0 0 0,-1 1 0 0 0,1-1 0 0 0,3 1 0 0 0,4 0 39 0 0,0 0-1 0 0,0-1 1 0 0,0 0 0 0 0,-1 0-1 0 0,1-1 1 0 0,11-2 0 0 0,54-16 120 0 0,-41 9-178 0 0,-28 9-318 0 0,0-1 1 0 0,1 1 0 0 0,-1 0-1 0 0,1 0 1 0 0,-1 0-1 0 0,1 1 1 0 0,-1 0 0 0 0,1 0-1 0 0,-1 0 1 0 0,12 3 0 0 0,-9 0-1667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3:00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37 11952 0 0,'0'-2'69'0'0,"-1"1"424"0"0,1-1 1 0 0,-1 0 0 0 0,1 0-1 0 0,0 0 1 0 0,-1 0-1 0 0,1 0 1 0 0,0 0-1 0 0,0 0 1 0 0,0 0-1 0 0,1 0 1 0 0,-1 0-1 0 0,0 0 1 0 0,6-8 5835 0 0,-4 13-6198 0 0,0 1 0 0 0,0-1 1 0 0,0 0-1 0 0,0 1 0 0 0,-1-1 1 0 0,1 1-1 0 0,-1-1 0 0 0,0 1 0 0 0,0-1 1 0 0,0 1-1 0 0,0 5 0 0 0,2 45 573 0 0,-8 69 116 0 0,1-42-413 0 0,-2 19 161 0 0,-2 26 204 0 0,8-92-623 0 0,-3-16 310 0 0,-1-27-1304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3:05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17 18343 0 0,'2'-16'3087'0'0,"-2"16"-3000"0"0,0 0 0 0 0,1 0-1 0 0,-1 0 1 0 0,0 0 0 0 0,0 0-1 0 0,0 0 1 0 0,0 0 0 0 0,1 0-1 0 0,-1 0 1 0 0,0 0 0 0 0,0 0-1 0 0,0 0 1 0 0,0 0 0 0 0,1 0-1 0 0,-1 0 1 0 0,0 0 0 0 0,0 0-1 0 0,0 0 1 0 0,0 1 0 0 0,1-1-1 0 0,-1 0 1 0 0,0 0 0 0 0,0 0-1 0 0,0 0 1 0 0,0 0 0 0 0,0 0-1 0 0,0 0 1 0 0,0 1-1 0 0,1-1 1 0 0,-1 0 0 0 0,0 0-1 0 0,0 0 1 0 0,0 0 0 0 0,0 0-1 0 0,0 1 1 0 0,0-1 0 0 0,0 0-1 0 0,0 0 1 0 0,0 0 0 0 0,0 1-1 0 0,2 2 300 0 0,-1 1-1 0 0,0-1 0 0 0,0 1 1 0 0,2 7-1 0 0,-2 13-100 0 0,-1 0-1 0 0,-1 0 1 0 0,-1 0 0 0 0,-8 32 0 0 0,-30 92 44 0 0,13-51-277 0 0,25-92-347 0 0,1 0 0 0 0,0-1 0 0 0,1 1-1 0 0,-1 0 1 0 0,1 0 0 0 0,0 0 0 0 0,1 8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3:05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5 5528 0 0,'0'-4'12638'0'0,"-8"13"-8147"0"0,-8 9-3503 0 0,1 1 1 0 0,0 0 0 0 0,-21 42-1 0 0,14-24-456 0 0,13-21-321 0 0,-7 20-1 0 0,5-12-162 0 0,10-22 9 0 0,0 1-1 0 0,1-1 1 0 0,-1 0-1 0 0,1 0 1 0 0,0 0-1 0 0,-1 1 1 0 0,1 3-1 0 0,0-5 183 0 0,9-1 68 0 0,-3-1-293 0 0,0 1 1 0 0,1-1-1 0 0,-1 0 1 0 0,0-1 0 0 0,0 0-1 0 0,0 0 1 0 0,0 0-1 0 0,6-4 1 0 0,45-27-1161 0 0,-43 24 186 0 0,12-11-3768 0 0,-18 14 1232 0 0,9-7-4443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3:06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0 23039 0 0,'0'0'2315'0'0,"2"15"-2102"0"0,-5 0 282 0 0,-1-1 0 0 0,0 0 0 0 0,-1 0 0 0 0,-1-1 1 0 0,0 0-1 0 0,-9 15 0 0 0,-6 14 255 0 0,-47 98 689 0 0,12-27-815 0 0,36-71-428 0 0,-52 126 49 0 0,60-144-942 0 0,12-23 322 0 0,5-12-3857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3:14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42 608 8288 0 0,'0'0'408'0'0,"-1"1"-183"0"0,1 0-135 0 0,-1 0-1 0 0,1 0 1 0 0,-1 1 0 0 0,1-1-1 0 0,-1 0 1 0 0,0 0 0 0 0,0 0-1 0 0,0 0 1 0 0,1 0-1 0 0,-1-1 1 0 0,0 1 0 0 0,0 0-1 0 0,0 0 1 0 0,0-1 0 0 0,0 1-1 0 0,-2 0 1 0 0,-3 4 1727 0 0,6-4-1417 0 0,-13 9 2806 0 0,11-7-3578 0 0,-3-1 3950 0 0,6-4-3447 0 0,-1 1 0 0 0,1 0 0 0 0,0 0 0 0 0,-1-1 0 0 0,1 1 0 0 0,-1 0 0 0 0,0-1 0 0 0,0 1-1 0 0,1 0 1 0 0,-1-2 0 0 0,1-4 252 0 0,6-7 48 0 0,-1 0 1 0 0,2 1-1 0 0,0-1 1 0 0,18-21 0 0 0,9-16 182 0 0,3-5-32 0 0,61-70 1 0 0,-39 52-363 0 0,12-26-72 0 0,-1 2-3124 0 0,-48 70-5074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3:0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28 9216 0 0,'0'0'706'0'0,"-8"-13"8717"0"0,11 6-7636 0 0,-3 7-1714 0 0,0-1 0 0 0,0 1 0 0 0,0 0 0 0 0,1-1 0 0 0,-1 1 0 0 0,0 0-1 0 0,0-1 1 0 0,0 1 0 0 0,0 0 0 0 0,0 0 0 0 0,0-1 0 0 0,0 1 0 0 0,0 0-1 0 0,1-1 1 0 0,-1 1 0 0 0,0 0 0 0 0,0 0 0 0 0,0-1 0 0 0,1 1 0 0 0,1-1 2058 0 0,-2 6-2019 0 0,-1 1 1 0 0,0 0-1 0 0,0-1 0 0 0,-1 1 1 0 0,0-1-1 0 0,-2 7 1 0 0,-5 15 66 0 0,7-21-143 0 0,0 0 1 0 0,-1 0-1 0 0,0 1 0 0 0,0-2 1 0 0,-5 8-1 0 0,5-9-8 0 0,0 0 0 0 0,1 1 1 0 0,-1-1-1 0 0,1 0 0 0 0,0 1 0 0 0,0 0 0 0 0,0 0 1 0 0,1-1-1 0 0,0 1 0 0 0,-1 9 0 0 0,2-12-47 0 0,-1 0 0 0 0,1-1 1 0 0,0 1-1 0 0,1-1 0 0 0,-1 1 0 0 0,0-1 0 0 0,0 1 0 0 0,1-1 0 0 0,-1 1 0 0 0,1-1 1 0 0,-1 0-1 0 0,1 1 0 0 0,0-1 0 0 0,-1 1 0 0 0,1-1 0 0 0,0 0 0 0 0,0 0 0 0 0,0 1 0 0 0,1 0 1 0 0,0-1 44 0 0,0 0 1 0 0,0 0 0 0 0,0 0 0 0 0,0 0 0 0 0,1 0 0 0 0,-1-1 0 0 0,0 1 0 0 0,0-1-1 0 0,0 1 1 0 0,1-1 0 0 0,-1 0 0 0 0,0 0 0 0 0,3 0 0 0 0,-2 0-208 0 0,1 0 1 0 0,-1 0-1 0 0,1 0 0 0 0,-1 0 1 0 0,1-1-1 0 0,-1 0 1 0 0,1 0-1 0 0,-1 0 0 0 0,0 0 1 0 0,1 0-1 0 0,-1 0 0 0 0,0-1 1 0 0,0 0-1 0 0,0 1 1 0 0,0-1-1 0 0,4-4 0 0 0,1-4-2508 0 0,2 2-4909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3:02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0 4144 0 0,'0'0'16395'0'0,"-2"7"-13481"0"0,-35 97 592 0 0,-7 19-2555 0 0,12-8-745 0 0,22-95-566 0 0,10-18-234 0 0,0 2-976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8:38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1 14800 0 0,'-4'0'130'0'0,"0"0"-1"0"0,0 0 1 0 0,0 0 0 0 0,1 0 0 0 0,-1 1 0 0 0,0-1 0 0 0,0 1 0 0 0,0 0 0 0 0,0 0 0 0 0,1 1 0 0 0,-1-1 0 0 0,1 1 0 0 0,-1 0 0 0 0,1 0 0 0 0,-7 4 0 0 0,3-1 71 0 0,0 1 0 0 0,1-1 1 0 0,0 2-1 0 0,0-1 0 0 0,0 0 0 0 0,-5 10 0 0 0,7-10-142 0 0,0 1-1 0 0,1 0 0 0 0,0-1 1 0 0,0 1-1 0 0,1 0 0 0 0,0 1 0 0 0,0-1 1 0 0,1 0-1 0 0,0 0 0 0 0,0 1 1 0 0,1-1-1 0 0,0 1 0 0 0,1 13 0 0 0,-1-19-19 0 0,1 0 0 0 0,-1 0 0 0 0,0-1 0 0 0,1 1-1 0 0,0 0 1 0 0,-1 0 0 0 0,1 0 0 0 0,0-1-1 0 0,0 1 1 0 0,0 0 0 0 0,0-1 0 0 0,0 1-1 0 0,0-1 1 0 0,1 1 0 0 0,-1-1 0 0 0,1 0 0 0 0,-1 0-1 0 0,0 1 1 0 0,1-1 0 0 0,0 0 0 0 0,-1 0-1 0 0,1 0 1 0 0,0-1 0 0 0,-1 1 0 0 0,1 0-1 0 0,0-1 1 0 0,0 1 0 0 0,0-1 0 0 0,0 1 0 0 0,0-1-1 0 0,-1 0 1 0 0,1 0 0 0 0,0 0 0 0 0,0 0-1 0 0,0 0 1 0 0,0 0 0 0 0,0-1 0 0 0,0 1-1 0 0,0 0 1 0 0,-1-1 0 0 0,1 0 0 0 0,0 1 0 0 0,0-1-1 0 0,-1 0 1 0 0,1 0 0 0 0,0 0 0 0 0,-1 0-1 0 0,1 0 1 0 0,-1-1 0 0 0,3-1 0 0 0,7-8 557 0 0,1 0 1 0 0,-1-1-1 0 0,-1-1 1 0 0,0 0-1 0 0,-1 0 1 0 0,9-18 0 0 0,-18 31-577 0 0,0 0 1 0 0,0-1 0 0 0,0 1 0 0 0,0 0 0 0 0,0 0-1 0 0,0 0 1 0 0,0 0 0 0 0,0 0 0 0 0,0 0 0 0 0,1 0-1 0 0,-1 0 1 0 0,0 0 0 0 0,0 0 0 0 0,0 0 0 0 0,0 0 0 0 0,0 0-1 0 0,0 0 1 0 0,0 0 0 0 0,0 0 0 0 0,0 0 0 0 0,1 0-1 0 0,-1 0 1 0 0,0 0 0 0 0,0 0 0 0 0,0 0 0 0 0,0 0-1 0 0,0 0 1 0 0,0 0 0 0 0,0 0 0 0 0,0 0 0 0 0,0 0 0 0 0,1 0-1 0 0,-1 0 1 0 0,0 0 0 0 0,0 0 0 0 0,0 0 0 0 0,0 0-1 0 0,0 0 1 0 0,0 0 0 0 0,0 0 0 0 0,0 0 0 0 0,0 0-1 0 0,0 0 1 0 0,0 1 0 0 0,0-1 0 0 0,1 0 0 0 0,-1 0 0 0 0,0 0-1 0 0,0 0 1 0 0,0 0 0 0 0,0 0 0 0 0,0 0 0 0 0,0 0-1 0 0,0 0 1 0 0,0 1 0 0 0,0-1 0 0 0,0 0 0 0 0,0 0-1 0 0,5 11 185 0 0,2 16-407 0 0,-6-18-440 0 0,1 0 0 0 0,4 13 0 0 0,0-2-1516 0 0,-3-7 226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3:04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229 128 3680 0 0,'0'-6'5983'0'0,"1"-6"-4025"0"0,5-25 1457 0 0,-5 21-1387 0 0,-1 14-1862 0 0,0 1 0 0 0,0-1 1 0 0,0 1-1 0 0,0-1 0 0 0,0 0 0 0 0,0 1 0 0 0,1-1 0 0 0,-1 1 0 0 0,0-1 0 0 0,1 1 0 0 0,0-1 0 0 0,0-1 0 0 0,0 2 520 0 0,2-13 663 0 0,-3 13-1292 0 0,1 0 1 0 0,-1 0-1 0 0,0 0 1 0 0,0 0-1 0 0,1-1 1 0 0,-1 1-1 0 0,0 0 1 0 0,0 0-1 0 0,0 0 1 0 0,0 0-1 0 0,0 0 1 0 0,0 0-1 0 0,0 0 1 0 0,-1 0-1 0 0,0-3 840 0 0,0 5-847 0 0,0-1 0 0 0,0 0 1 0 0,1 1-1 0 0,-1-1 0 0 0,0 1 1 0 0,0-1-1 0 0,0 1 0 0 0,1-1 1 0 0,-1 1-1 0 0,0 0 1 0 0,0-1-1 0 0,1 1 0 0 0,-1 0 1 0 0,1-1-1 0 0,-1 1 0 0 0,0 1 1 0 0,-11 16 16 0 0,9-13 16 0 0,-3 7-37 0 0,-9 21 0 0 0,5-11 2 0 0,3-4-16 0 0,1 0 0 0 0,-4 19-1 0 0,3-9 17 0 0,2-8 53 0 0,-3 25 0 0 0,0 4 166 0 0,3-23 25 0 0,-3 29 0 0 0,7-46-207 0 0,1-1 0 0 0,0 1 0 0 0,0-1 0 0 0,1 1 0 0 0,0 0 0 0 0,1-1 0 0 0,4 14 0 0 0,-6-20-62 0 0,2 1 0 0 0,-1 0-1 0 0,0 0 1 0 0,1-1 0 0 0,-1 1-1 0 0,1-1 1 0 0,0 1-1 0 0,-1-1 1 0 0,1 0 0 0 0,0 0-1 0 0,1 0 1 0 0,-1 0 0 0 0,0 0-1 0 0,1 0 1 0 0,-1 0 0 0 0,1-1-1 0 0,-1 1 1 0 0,4 0 0 0 0,-4-1-3 0 0,1 0 0 0 0,-1-1 0 0 0,0 1-1 0 0,1-1 1 0 0,-1 0 0 0 0,1 0 0 0 0,-1 0 0 0 0,1 0 0 0 0,-1 0 0 0 0,1 0 0 0 0,-1 0 0 0 0,1-1 0 0 0,-1 0 0 0 0,0 1 0 0 0,1-1 0 0 0,-1 0 0 0 0,0 0 0 0 0,0 0 0 0 0,1 0 0 0 0,-1-1 0 0 0,0 1 0 0 0,2-2 0 0 0,0-1 27 0 0,0 0 1 0 0,-1 0 0 0 0,1-1 0 0 0,-1 1-1 0 0,0-1 1 0 0,0 1 0 0 0,-1-1 0 0 0,1 0-1 0 0,-1 0 1 0 0,0 0 0 0 0,0 0 0 0 0,-1-1-1 0 0,1 1 1 0 0,-1 0 0 0 0,-1-1 0 0 0,1-9 0 0 0,-1 12-3 0 0,0 0 0 0 0,0 0 0 0 0,0-1 0 0 0,-1 1 0 0 0,1 0 1 0 0,-1 0-1 0 0,0 0 0 0 0,0 0 0 0 0,0 0 0 0 0,0 0 0 0 0,-1 0 1 0 0,-3-5-1 0 0,4 6 20 0 0,-1 0 1 0 0,0 0 0 0 0,0 0 0 0 0,0 0 0 0 0,0 1-1 0 0,0-1 1 0 0,0 1 0 0 0,0 0 0 0 0,0 0 0 0 0,-1 0-1 0 0,1 0 1 0 0,-1 0 0 0 0,1 0 0 0 0,0 0 0 0 0,-1 1-1 0 0,1-1 1 0 0,-1 1 0 0 0,-3-1 0 0 0,-6 2-98 0 0,0-1 1 0 0,0 1-1 0 0,-14 3 0 0 0,1 0 20 0 0,18-2 42 0 0,0 0 0 0 0,0 0 0 0 0,0 0 0 0 0,0 1 0 0 0,-7 4 0 0 0,-24 8-387 0 0,11-3-1283 0 0,21-12-3372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3:14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1 667 3680 0 0,'0'0'284'0'0,"5"-3"-176"0"0,1-4 1675 0 0,0 0 1 0 0,-1 0-1 0 0,0 0 1 0 0,7-14-1 0 0,2-2 1362 0 0,29-49 76 0 0,7-12-553 0 0,-18 38-1030 0 0,65-73 0 0 0,-30 42-1343 0 0,-7 6 126 0 0,-9 10-853 0 0,-36 39-1910 0 0,0 1-3290 0 0,-3 3-1953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3:4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104 101 10336 0 0,'-16'-14'343'0'0,"0"0"0"0"0,0-1 1 0 0,-15-19-1 0 0,9 14-1191 0 0,19 16 771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3:44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18 539 8952 0 0,'-4'7'516'0'0,"3"-5"-264"0"0,0 0 0 0 0,0 0 0 0 0,-1 0 0 0 0,1 0 0 0 0,0 0 0 0 0,-5 4 5022 0 0,23-4-3591 0 0,-14-3-1470 0 0,0 0 0 0 0,-1 0 0 0 0,1 0 0 0 0,0-1 0 0 0,0 1 0 0 0,-1-1 0 0 0,1 1 0 0 0,-1-1 0 0 0,1 0 0 0 0,-1 0-1 0 0,1 0 1 0 0,-1 0 0 0 0,0-1 0 0 0,2-2 0 0 0,3-3 351 0 0,-1-1 0 0 0,9-16 0 0 0,89-157 2695 0 0,-75 139-2855 0 0,3 1 1 0 0,38-39-1 0 0,-35 42-300 0 0,9-4-88 0 0,-36 35-192 0 0,1 1 0 0 0,-1 0-1 0 0,1 1 1 0 0,0 0 0 0 0,1 0-1 0 0,-1 1 1 0 0,17-6 0 0 0,-12 5-1290 0 0,3 3-394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5:43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16583 0 0,'0'0'736'0'0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5:58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41 6448 0 0,'0'0'482'0'0,"0"-1"-324"0"0,1 0 121 0 0,0 0 0 0 0,0 0 0 0 0,-1 0 0 0 0,1-1-1 0 0,-1 1 1 0 0,1 0 0 0 0,-1 0 0 0 0,1-1 0 0 0,-1 1 0 0 0,0 0 0 0 0,1-1 0 0 0,-1 1 0 0 0,0-2 0 0 0,1-4 720 0 0,-3 2 539 0 0,4-4 3715 0 0,-7 25-4250 0 0,-6 35-481 0 0,7-26-468 0 0,-6 42 7 0 0,-1 95-1 0 0,10-149-64 0 0,2 70 1 0 0,1-24 162 0 0,-2-43-45 0 0,1 1-1 0 0,1 0 1 0 0,6 25-1 0 0,-6-33-30 0 0,0 0 1 0 0,1 0-1 0 0,1-1 0 0 0,-1 0 0 0 0,2 1 0 0 0,-1-1 1 0 0,1-1-1 0 0,7 10 0 0 0,-11-16-67 0 0,0 1 1 0 0,0-1-1 0 0,1 1 1 0 0,-1-1-1 0 0,1 0 1 0 0,0 1-1 0 0,-1-1 0 0 0,1 0 1 0 0,0 0-1 0 0,-1 0 1 0 0,1-1-1 0 0,0 1 1 0 0,0 0-1 0 0,0-1 0 0 0,0 1 1 0 0,0-1-1 0 0,0 1 1 0 0,3-1-1 0 0,-2 0 22 0 0,0 0-1 0 0,0-1 1 0 0,0 0 0 0 0,0 1-1 0 0,0-1 1 0 0,0 0 0 0 0,0 0-1 0 0,0 0 1 0 0,-1-1-1 0 0,6-3 1 0 0,1-1 112 0 0,0-1 0 0 0,-1 0 0 0 0,0-1 0 0 0,-1 1-1 0 0,12-16 1 0 0,-8 6-93 0 0,-1 1 0 0 0,0-1-1 0 0,-1-1 1 0 0,9-25-1 0 0,21-78 980 0 0,-30 86-416 0 0,10-37 239 0 0,10-94-1 0 0,-28 146-113 0 0,-1 19-170 0 0,0 3-322 0 0,-8 182 4 0 0,-1 3-99 0 0,9-176-135 0 0,1 0 1 0 0,0-1-1 0 0,4 15 0 0 0,-5-21-48 0 0,1 0-1 0 0,0-1 0 0 0,1 1 1 0 0,-1-1-1 0 0,1 1 1 0 0,-1-1-1 0 0,1 0 0 0 0,0 0 1 0 0,0 0-1 0 0,0 0 1 0 0,1 0-1 0 0,-1 0 0 0 0,3 2 1 0 0,-3-4-62 0 0,-1 0-1 0 0,1 0 1 0 0,-1-1 0 0 0,1 1 0 0 0,-1 0 0 0 0,1-1 0 0 0,-1 0 0 0 0,1 1-1 0 0,-1-1 1 0 0,1 0 0 0 0,-1 0 0 0 0,1 0 0 0 0,-1 0 0 0 0,1 0-1 0 0,0 0 1 0 0,-1 0 0 0 0,1 0 0 0 0,1-1 0 0 0,1 0-385 0 0,0 0-1 0 0,0-1 1 0 0,0 1 0 0 0,0-1 0 0 0,5-3 0 0 0,4-5-1202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5:58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2 21167 0 0,'0'0'480'0'0,"-17"-2"1360"0"0,13 3-1716 0 0,-1-1 0 0 0,1 1 0 0 0,-1 0 0 0 0,1 0 0 0 0,0 0 0 0 0,-1 1 0 0 0,1 0 0 0 0,0 0 0 0 0,0 0 0 0 0,0 0 0 0 0,-6 5 0 0 0,1 0 85 0 0,1-1 1 0 0,0 2-1 0 0,-13 14 1 0 0,20-21-164 0 0,0 0 0 0 0,0 1 0 0 0,0-1 1 0 0,0 0-1 0 0,0 1 0 0 0,0-1 0 0 0,1 0 1 0 0,-1 1-1 0 0,0-1 0 0 0,1 1 0 0 0,-1-1 1 0 0,1 1-1 0 0,0-1 0 0 0,-1 1 0 0 0,1-1 1 0 0,0 3-1 0 0,0-3-40 0 0,1 0 0 0 0,-1 0 0 0 0,1 0 1 0 0,-1-1-1 0 0,0 1 0 0 0,1 0 0 0 0,0 0 0 0 0,-1 0 0 0 0,1 0 1 0 0,0-1-1 0 0,-1 1 0 0 0,1 0 0 0 0,0-1 0 0 0,0 1 0 0 0,-1 0 1 0 0,1-1-1 0 0,0 1 0 0 0,0-1 0 0 0,0 1 0 0 0,0-1 0 0 0,0 0 1 0 0,0 1-1 0 0,0-1 0 0 0,0 0 0 0 0,1 1 0 0 0,40 6-6 0 0,-34-6 0 0 0,0 0 0 0 0,0 0 0 0 0,0 1 0 0 0,0 0 0 0 0,0 0 0 0 0,8 4 0 0 0,-15-5 0 0 0,1 0 0 0 0,0 0 0 0 0,-1 0 0 0 0,1 0 0 0 0,-1 0 0 0 0,1 1 0 0 0,-1-1 0 0 0,0 0 0 0 0,1 1 0 0 0,-1-1 0 0 0,0 1 0 0 0,0 0 0 0 0,0-1 0 0 0,0 1 0 0 0,0 0 0 0 0,-1-1 0 0 0,1 1 0 0 0,1 3 0 0 0,-2-2 14 0 0,0 0-1 0 0,1 0 1 0 0,-1 0-1 0 0,0 1 1 0 0,0-1-1 0 0,-1 0 1 0 0,1 0-1 0 0,-1 0 1 0 0,0 0-1 0 0,-1 4 1 0 0,-1 1-20 0 0,0 0-1 0 0,-1 0 1 0 0,0-1 0 0 0,0 0 0 0 0,-1 0-1 0 0,0 0 1 0 0,-10 11 0 0 0,12-15-611 0 0,0-1 0 0 0,0 1 0 0 0,-1-1 0 0 0,1 0 0 0 0,-1 0 0 0 0,-6 4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5:58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90 305 5984 0 0,'-8'13'264'0'0,"5"-5"56"0"0,-3 5-256 0 0,-2 3-64 0 0,3 7 0 0 0,-2 0 0 0 0,-1 2 2528 0 0,0-3 480 0 0,-1 6 104 0 0,1-3 23 0 0,0 2-2415 0 0,5-4-480 0 0,-3 0-96 0 0,6-3-16 0 0,0-6-696 0 0,0-3-136 0 0,-3 6-24 0 0</inkml:trace>
  <inkml:trace contextRef="#ctx0" brushRef="#br0" timeOffset="1">228 20 5528 0 0,'-5'-10'240'0'0,"2"8"56"0"0,0 0-232 0 0,1-1-64 0 0,-4 0 0 0 0,-3 6 6224 0 0,9 2-2728 0 0,-3 0 23 0 0,3 4-3231 0 0,-2 7-640 0 0,2 2-136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5:59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4 218 3680 0 0,'-4'7'12554'0'0,"6"-8"-12279"0"0,-1 0-1 0 0,0 0 1 0 0,0 0 0 0 0,0-1-1 0 0,0 1 1 0 0,0 0-1 0 0,-1-1 1 0 0,1 1 0 0 0,0-1-1 0 0,0-2 1 0 0,0 3-23 0 0,6-18 1020 0 0,0 0 0 0 0,6-36 0 0 0,-7 29-644 0 0,-2 7-217 0 0,-2 7-83 0 0,1 1 0 0 0,5-16 0 0 0,-7 26-195 0 0,0 22-113 0 0,1-1-1 0 0,5 22 1 0 0,-4-25-15 0 0,-1-9-5 0 0,7 31 0 0 0,-9-36 0 0 0,1 0 0 0 0,0-1 0 0 0,0 1 0 0 0,1-1 0 0 0,-1 0 0 0 0,0 1 0 0 0,1-1 0 0 0,-1 0 0 0 0,1 0 0 0 0,0 0 0 0 0,0 0 0 0 0,3 3 0 0 0,-4-5 34 0 0,0 1-1 0 0,0-1 0 0 0,0 1 1 0 0,0-1-1 0 0,1 0 0 0 0,-1 1 1 0 0,0-1-1 0 0,0 0 0 0 0,1 0 1 0 0,-1 0-1 0 0,0 0 0 0 0,0 0 1 0 0,1 0-1 0 0,-1 0 1 0 0,0-1-1 0 0,0 1 0 0 0,1 0 1 0 0,-1-1-1 0 0,0 1 0 0 0,0-1 1 0 0,0 1-1 0 0,0-1 0 0 0,0 0 1 0 0,2 0-1 0 0,1-2 106 0 0,1 0 0 0 0,-1 0 1 0 0,7-8-1 0 0,59-67 556 0 0,4-5-4734 0 0,-59 69 2128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5:5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6 3224 0 0,'0'0'13282'0'0,"2"-5"-10795"0"0,-3 5-2459 0 0,0 0 68 0 0,0 0 0 0 0,-1 0 0 0 0,1 0-1 0 0,-1 0 1 0 0,1 0 0 0 0,-1 0 0 0 0,1 0 0 0 0,0 0 0 0 0,-1 1-1 0 0,1-1 1 0 0,-1 1 0 0 0,1-1 0 0 0,0 1 0 0 0,-1 0-1 0 0,1-1 1 0 0,0 1 0 0 0,0 0 0 0 0,0 0 0 0 0,0 0 0 0 0,-1 0-1 0 0,1 0 1 0 0,0 0 0 0 0,1 0 0 0 0,-3 2 0 0 0,-3 5 241 0 0,1 1 0 0 0,-1-1 1 0 0,1 1-1 0 0,1 0 1 0 0,-7 20-1 0 0,10-26-275 0 0,0 1-2 0 0,0 0 1 0 0,0-1-1 0 0,1 1 0 0 0,-1 0 0 0 0,1 0 0 0 0,0 0 0 0 0,0 0 0 0 0,0-1 0 0 0,1 1 0 0 0,-1 0 1 0 0,1 0-1 0 0,0 0 0 0 0,3 5 0 0 0,-4-7-44 0 0,1-1 1 0 0,-1 1 0 0 0,1-1-1 0 0,-1 0 1 0 0,1 1-1 0 0,0-1 1 0 0,0 0 0 0 0,0 1-1 0 0,-1-1 1 0 0,1 0-1 0 0,0 0 1 0 0,1 0 0 0 0,-1 0-1 0 0,0 0 1 0 0,0 0-1 0 0,0 0 1 0 0,1 0-1 0 0,-1-1 1 0 0,0 1 0 0 0,1 0-1 0 0,-1-1 1 0 0,0 1-1 0 0,1-1 1 0 0,-1 0 0 0 0,1 1-1 0 0,-1-1 1 0 0,1 0-1 0 0,-1 0 1 0 0,1 0 0 0 0,-1 0-1 0 0,1 0 1 0 0,-1 0-1 0 0,1 0 1 0 0,-1 0 0 0 0,1-1-1 0 0,-1 1 1 0 0,2-1-1 0 0,4-3 106 0 0,0 0 0 0 0,-1 0 0 0 0,0 0 0 0 0,0-1 0 0 0,0 0 0 0 0,-1 0 0 0 0,0-1 0 0 0,0 1 0 0 0,8-11 0 0 0,15-16 674 0 0,-28 31-766 0 0,1 0-1 0 0,0 0 1 0 0,0 0-1 0 0,0 1 1 0 0,0-1-1 0 0,0 0 1 0 0,0 0-1 0 0,0 1 1 0 0,0-1-1 0 0,0 1 1 0 0,0-1-1 0 0,0 1 1 0 0,0-1 0 0 0,1 1-1 0 0,-1 0 1 0 0,0-1-1 0 0,0 1 1 0 0,0 0-1 0 0,1 0 1 0 0,-1 0-1 0 0,0 0 1 0 0,0 0-1 0 0,1 0 1 0 0,-1 0-1 0 0,0 1 1 0 0,0-1-1 0 0,0 0 1 0 0,0 1-1 0 0,1-1 1 0 0,-1 1-1 0 0,0-1 1 0 0,0 1-1 0 0,0-1 1 0 0,0 1-1 0 0,0 0 1 0 0,0-1 0 0 0,0 1-1 0 0,0 0 1 0 0,0 0-1 0 0,-1 0 1 0 0,1 0-1 0 0,0 0 1 0 0,0 1-1 0 0,1 1 13 0 0,0 0-1 0 0,0 0 1 0 0,0 1 0 0 0,-1-1-1 0 0,0 0 1 0 0,1 1-1 0 0,-1-1 1 0 0,-1 1 0 0 0,1-1-1 0 0,0 1 1 0 0,-1 0-1 0 0,0-1 1 0 0,0 8-1 0 0,-4 9 101 0 0,0 0-1 0 0,-1 1 1 0 0,-2-1-1 0 0,-14 32 1 0 0,4-18-15 0 0,-36 55 0 0 0,42-73-23 0 0,-1-1 1 0 0,0 0-1 0 0,0-1 1 0 0,-2-1 0 0 0,-14 13-1 0 0,20-20-327 0 0,-1 0-1 0 0,0 0 0 0 0,0-1 1 0 0,0 0-1 0 0,0-1 1 0 0,-1 1-1 0 0,0-2 1 0 0,0 0-1 0 0,0 0 0 0 0,-17 3 1 0 0,5-6-956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8:38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1 232 4144 0 0,'0'0'319'0'0,"5"-17"7067"0"0,-4 11-6102 0 0,0-1 0 0 0,1 1 0 0 0,0 0 1 0 0,0 1-1 0 0,5-11 0 0 0,-5 11-1061 0 0,1 1 0 0 0,-1 0 0 0 0,1 0 1 0 0,0 0-1 0 0,1 0 0 0 0,-1 0 0 0 0,0 0 0 0 0,1 1 1 0 0,0 0-1 0 0,0 0 0 0 0,0 0 0 0 0,7-4 0 0 0,-9 7-194 0 0,0-1-1 0 0,0 1 1 0 0,0 0-1 0 0,0-1 1 0 0,-1 1-1 0 0,1 0 1 0 0,0 0 0 0 0,0 1-1 0 0,0-1 1 0 0,0 0-1 0 0,0 0 1 0 0,0 1-1 0 0,-1 0 1 0 0,1-1-1 0 0,0 1 1 0 0,0 0-1 0 0,-1 0 1 0 0,1-1-1 0 0,0 1 1 0 0,-1 1-1 0 0,2 0 1 0 0,-2-2-26 0 0,0 1 42 0 0,0-1 0 0 0,0 1 1 0 0,0-1-1 0 0,0 1 0 0 0,0-1 0 0 0,1 0 1 0 0,-1 1-1 0 0,0-1 0 0 0,0 0 0 0 0,0 0 0 0 0,0 0 1 0 0,1 0-1 0 0,-1 0 0 0 0,0 0 0 0 0,0 0 1 0 0,0-1-1 0 0,1 1 0 0 0,-1 0 0 0 0,0-1 1 0 0,0 1-1 0 0,0-1 0 0 0,0 1 0 0 0,0-1 0 0 0,0 1 1 0 0,0-1-1 0 0,0 0 0 0 0,1-1 0 0 0,4-2 160 0 0,-1-1-1 0 0,0 0 1 0 0,7-9-1 0 0,-1 1 96 0 0,12-8 102 0 0,34-24-1 0 0,-51 40-392 0 0,-5 4-4 0 0,1 0 0 0 0,-1 0 0 0 0,0 0 0 0 0,1 0 0 0 0,-1 0 0 0 0,1 1 0 0 0,-1-1 0 0 0,1 1 0 0 0,-1-1 0 0 0,1 1 0 0 0,-1-1 0 0 0,1 1 0 0 0,2-1 1 0 0,-3 2-4 0 0,1-1 1 0 0,-1 0 0 0 0,0 1-1 0 0,0-1 1 0 0,0 0 0 0 0,0 1 0 0 0,0-1-1 0 0,1 1 1 0 0,-1 0 0 0 0,0-1 0 0 0,0 1-1 0 0,0 0 1 0 0,-1 0 0 0 0,1 0 0 0 0,0 0-1 0 0,0-1 1 0 0,0 1 0 0 0,-1 0-1 0 0,2 2 1 0 0,15 27-3 0 0,-14-24 0 0 0,0 0 0 0 0,0 0 0 0 0,0-1 0 0 0,1 1 0 0 0,0-1 0 0 0,0 0 0 0 0,0 0 0 0 0,7 5 0 0 0,-6-6 4 0 0,1 1 0 0 0,0-2 0 0 0,0 1 0 0 0,0-1 0 0 0,0 0 0 0 0,11 4 0 0 0,-14-7-1 0 0,0 1-1 0 0,-1-1 1 0 0,1 1-1 0 0,0-1 1 0 0,-1 0-1 0 0,1 0 1 0 0,0 0-1 0 0,-1-1 0 0 0,1 1 1 0 0,0-1-1 0 0,-1 1 1 0 0,1-1-1 0 0,0 0 1 0 0,-1 0-1 0 0,1 0 1 0 0,-1 0-1 0 0,0-1 1 0 0,1 1-1 0 0,-1 0 1 0 0,3-3-1 0 0,-1 0 26 0 0,1 0 1 0 0,-1 0-1 0 0,0 0 0 0 0,0 0 0 0 0,-1-1 0 0 0,5-6 1 0 0,-7 9-14 0 0,1 0 1 0 0,-1 0 0 0 0,0-1-1 0 0,0 1 1 0 0,-1 0 0 0 0,1 0 0 0 0,0-1-1 0 0,-1 1 1 0 0,1 0 0 0 0,-1-1-1 0 0,0 1 1 0 0,0-1 0 0 0,0 1-1 0 0,0-1 1 0 0,0 1 0 0 0,-1 0-1 0 0,0-3 1 0 0,1 4-12 0 0,0 1 0 0 0,0 0 1 0 0,0-1-1 0 0,0 1 0 0 0,0 0 0 0 0,0-1 0 0 0,-1 1 0 0 0,1 0 0 0 0,0-1 0 0 0,0 1 1 0 0,0 0-1 0 0,-1-1 0 0 0,1 1 0 0 0,0 0 0 0 0,0 0 0 0 0,-1-1 0 0 0,1 1 1 0 0,0 0-1 0 0,-1 0 0 0 0,1 0 0 0 0,0 0 0 0 0,-1-1 0 0 0,1 1 0 0 0,0 0 0 0 0,-1 0 1 0 0,1 0-1 0 0,0 0 0 0 0,-1 0 0 0 0,1 0 0 0 0,0 0 0 0 0,-1 0 0 0 0,0 0 0 0 0,-13 6 134 0 0,10-4-62 0 0,0 1 1 0 0,1 1-1 0 0,-1-1 1 0 0,-5 6-1 0 0,6-4-48 0 0,0-1 1 0 0,1 1-1 0 0,-1 0 0 0 0,1 0 1 0 0,0 0-1 0 0,0 1 0 0 0,0-1 1 0 0,1 0-1 0 0,0 0 0 0 0,0 1 1 0 0,0-1-1 0 0,1 8 0 0 0,0-11-18 0 0,0 1 1 0 0,0-1-1 0 0,0 1 0 0 0,0-1 0 0 0,1 0 0 0 0,-1 1 1 0 0,1-1-1 0 0,0 1 0 0 0,0-1 0 0 0,0 0 0 0 0,0 1 1 0 0,0-1-1 0 0,0 0 0 0 0,1 0 0 0 0,-1 0 0 0 0,1 0 1 0 0,-1 0-1 0 0,1 0 0 0 0,0-1 0 0 0,-1 1 0 0 0,1 0 1 0 0,0-1-1 0 0,0 1 0 0 0,1-1 0 0 0,-1 0 1 0 0,0 0-1 0 0,0 0 0 0 0,4 1 0 0 0,-3-1-251 0 0,0 0-1 0 0,0-1 1 0 0,0 0-1 0 0,0 1 1 0 0,0-1-1 0 0,0-1 0 0 0,0 1 1 0 0,0 0-1 0 0,0-1 1 0 0,0 1-1 0 0,5-3 1 0 0,-2 1-878 0 0,-1 0-1 0 0,1 0 1 0 0,-1-1-1 0 0,0 0 1 0 0,6-4 0 0 0,5-6-6930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0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76 2304 0 0,'3'-11'2176'0'0,"-6"-5"3013"0"0,-3-13 39 0 0,6 28-5064 0 0,0 0-1 0 0,-1-1 1 0 0,1 1-1 0 0,-1 0 1 0 0,0 0 0 0 0,1 0-1 0 0,-1 0 1 0 0,0 0-1 0 0,0 0 1 0 0,0 0 0 0 0,1 0-1 0 0,-1 1 1 0 0,0-1-1 0 0,0 0 1 0 0,0 0 0 0 0,0 1-1 0 0,-1-1 1 0 0,1 1 0 0 0,0-1-1 0 0,-2 0 1 0 0,2 1-91 0 0,-1 0 0 0 0,0 0 0 0 0,1 0 1 0 0,-1 0-1 0 0,1 0 0 0 0,-1 1 0 0 0,0-1 1 0 0,1 1-1 0 0,-1-1 0 0 0,1 1 0 0 0,-1-1 1 0 0,1 1-1 0 0,-1 0 0 0 0,1 0 0 0 0,0-1 0 0 0,-1 1 1 0 0,1 0-1 0 0,0 0 0 0 0,0 1 0 0 0,-2 0 1 0 0,-2 4 135 0 0,0-1-1 0 0,0 1 1 0 0,-4 7 0 0 0,0 1-171 0 0,0 0 1 0 0,2 1-1 0 0,0 0 0 0 0,0 0 1 0 0,1 0-1 0 0,1 1 0 0 0,1 0 0 0 0,0 0 1 0 0,1 0-1 0 0,-1 29 0 0 0,4-41-23 0 0,0 0 0 0 0,0-1-1 0 0,1 1 1 0 0,0 0 0 0 0,0-1-1 0 0,0 1 1 0 0,0 0 0 0 0,0-1-1 0 0,1 0 1 0 0,-1 1 0 0 0,3 3-1 0 0,-3-7-6 0 0,-1 1-1 0 0,1-1 0 0 0,0 1 0 0 0,-1-1 0 0 0,1 0 0 0 0,-1 1 1 0 0,1-1-1 0 0,0 0 0 0 0,-1 1 0 0 0,1-1 0 0 0,0 0 1 0 0,-1 0-1 0 0,1 0 0 0 0,0 0 0 0 0,-1 0 0 0 0,1 1 1 0 0,0-1-1 0 0,0 0 0 0 0,-1 0 0 0 0,1-1 0 0 0,0 1 1 0 0,-1 0-1 0 0,1 0 0 0 0,0 0 0 0 0,0-1 0 0 0,17-7-18 0 0,-11 2 126 0 0,0-1-1 0 0,-1 0 0 0 0,0-1 0 0 0,0 0 0 0 0,0 0 0 0 0,-1 0 1 0 0,0 0-1 0 0,-1-1 0 0 0,4-10 0 0 0,-3 8 325 0 0,0 0-1 0 0,1 1 1 0 0,0 0-1 0 0,0 0 1 0 0,15-17 0 0 0,-21 27-412 0 0,0 0-1 0 0,0 0 1 0 0,1-1 0 0 0,-1 1 0 0 0,0 0 0 0 0,0 0 0 0 0,1-1 0 0 0,-1 1 0 0 0,0 0 0 0 0,1 0 0 0 0,-1 0 0 0 0,0 0 0 0 0,1 0 0 0 0,-1-1 0 0 0,1 1 0 0 0,-1 0 0 0 0,0 0 0 0 0,1 0 0 0 0,-1 0-1 0 0,0 0 1 0 0,1 0 0 0 0,-1 0 0 0 0,1 0 0 0 0,-1 0 0 0 0,0 0 0 0 0,1 0 0 0 0,-1 1 0 0 0,0-1 0 0 0,1 0 0 0 0,8 10 296 0 0,2 15-152 0 0,-4-5-212 0 0,-2-4 6 0 0,10 24 1 0 0,-13-36-175 0 0,0 0 1 0 0,0 0-1 0 0,0-1 0 0 0,1 1 1 0 0,0 0-1 0 0,-1-1 0 0 0,1 1 1 0 0,1-1-1 0 0,-1 0 1 0 0,7 5-1 0 0,4-1-1470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1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0 288 4144 0 0,'6'-10'440'0'0,"18"-51"11617"0"0,-18 43-10241 0 0,1 1 0 0 0,15-28 0 0 0,1 3 13 0 0,-16 27-1327 0 0,2 1 0 0 0,-1 0 0 0 0,16-19 0 0 0,-24 32-502 0 0,0 1 0 0 0,0 0 0 0 0,1 0 0 0 0,-1 0 0 0 0,0-1 0 0 0,0 1 0 0 0,0 0-1 0 0,0 0 1 0 0,1 0 0 0 0,-1 0 0 0 0,0 0 0 0 0,0-1 0 0 0,0 1 0 0 0,1 0 0 0 0,-1 0 0 0 0,0 0 0 0 0,0 0 0 0 0,0 0 0 0 0,1 0 0 0 0,-1 0 0 0 0,0 0 0 0 0,0 0 0 0 0,1 0 0 0 0,-1 0 0 0 0,0 0 0 0 0,0 0 0 0 0,1 0 0 0 0,-1 0-1 0 0,0 0 1 0 0,0 0 0 0 0,1 0 0 0 0,-1 0 0 0 0,5 7-122 0 0,-1 16-4 0 0,-4-21 193 0 0,1 9 79 0 0,-1-1-1 0 0,-1 13 1 0 0,0-10-120 0 0,0-1 0 0 0,2 14 0 0 0,0-23-14 0 0,-1 0 0 0 0,1 1 0 0 0,-1-2 1 0 0,1 1-1 0 0,0 0 0 0 0,0 0 0 0 0,0 0 0 0 0,1 0 1 0 0,-1 0-1 0 0,1-1 0 0 0,-1 1 0 0 0,1-1 0 0 0,3 4 1 0 0,-4-5-5 0 0,-1-1 1 0 0,1 1-1 0 0,0-1 1 0 0,0 1-1 0 0,0-1 1 0 0,0 0-1 0 0,0 1 1 0 0,-1-1-1 0 0,1 0 1 0 0,0 0-1 0 0,0 0 1 0 0,0 0 0 0 0,0 0-1 0 0,0 0 1 0 0,0 0-1 0 0,0 0 1 0 0,0 0-1 0 0,0 0 1 0 0,0 0-1 0 0,0 0 1 0 0,0-1-1 0 0,-1 1 1 0 0,1 0-1 0 0,0-1 1 0 0,0 1 0 0 0,0-1-1 0 0,0 1 1 0 0,-1-1-1 0 0,1 1 1 0 0,1-2-1 0 0,26-22 271 0 0,-20 17-217 0 0,47-48 214 0 0,13-11-2759 0 0,-48 50-3633 0 0,0 0-1939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1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0 17503 0 0,'-3'2'384'0'0,"-3"3"88"0"0,-3 1 8 0 0,4 3 8 0 0,0 3-392 0 0,-1 6-96 0 0,-3 0 0 0 0,4 2 0 0 0,-4 5 224 0 0,4 0 16 0 0,-1 3 8 0 0,0-1 0 0 0,1 1-248 0 0,2-3 64 0 0,0-3-64 0 0,1-2-5439 0 0,2-3-1113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1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1 14744 0 0,'-10'0'1312'0'0,"5"0"-1056"0"0,-3 0-256 0 0,2 0 0 0 0,0 0 1135 0 0,1 0 177 0 0,2 0 1376 0 0,-2 5-2568 0 0,-1 5-248 0 0,0 5-56 0 0,3-1-8335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2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0 584 7832 0 0,'0'0'602'0'0,"3"-5"1804"0"0,15-25 5247 0 0,-12 20-6702 0 0,-1-1 0 0 0,5-16 0 0 0,38-113 2501 0 0,-29 101-2916 0 0,-19 38-455 0 0,1 4-79 0 0,0 0 0 0 0,-1 0 0 0 0,1 0 0 0 0,0 0 0 0 0,0 0 0 0 0,3 4 0 0 0,2 7-120 0 0,-4-6 81 0 0,-1 1 0 0 0,2 15 0 0 0,-2-15 39 0 0,0 0 0 0 0,0 0-1 0 0,4 9 1 0 0,0 3-2 0 0,7 17 0 0 0,-11-36 0 0 0,0 0 0 0 0,0 1 0 0 0,0-1 0 0 0,1 0 0 0 0,-1 1 0 0 0,1-1 0 0 0,0 0 0 0 0,-1 0 0 0 0,1-1 0 0 0,0 1 0 0 0,4 3 0 0 0,-4-4 10 0 0,-1-1 0 0 0,1 1-1 0 0,-1-1 1 0 0,1 1 0 0 0,-1-1 0 0 0,1 1-1 0 0,0-1 1 0 0,-1 0 0 0 0,1 0 0 0 0,0 0-1 0 0,-1 0 1 0 0,1 0 0 0 0,-1 0-1 0 0,1-1 1 0 0,0 1 0 0 0,-1 0 0 0 0,1-1-1 0 0,-1 1 1 0 0,1-1 0 0 0,-1 0 0 0 0,1 1-1 0 0,-1-1 1 0 0,2-1 0 0 0,2-1 11 0 0,0-1 0 0 0,-1 1 0 0 0,1-1 0 0 0,-1 1 0 0 0,5-7 0 0 0,16-22-1365 0 0,26-41 0 0 0,-37 48-168 0 0</inkml:trace>
  <inkml:trace contextRef="#ctx0" brushRef="#br0" timeOffset="1">518 1 16815 0 0,'-3'4'219'0'0,"1"0"0"0"0,-1 1 0 0 0,0-1 0 0 0,1 1 0 0 0,0 0 0 0 0,0-1-1 0 0,1 1 1 0 0,-3 8 0 0 0,1 4-94 0 0,0 22 1 0 0,0-11 761 0 0,0 29 613 0 0,2 0-1 0 0,12 108 1 0 0,-10-152-1403 0 0,1-1 0 0 0,1 0 0 0 0,5 14-1 0 0,-6-20-340 0 0,0 0 1 0 0,1-1-1 0 0,-1 1 0 0 0,1-1 0 0 0,0 0 0 0 0,1 0 0 0 0,-1 0 0 0 0,8 7 0 0 0,-3-6-955 0 0</inkml:trace>
  <inkml:trace contextRef="#ctx0" brushRef="#br0" timeOffset="2">521 259 21191 0 0,'-9'0'2296'0'0,"15"7"-2296"0"0,0 1 0 0 0,2-1 0 0 0,3 1 0 0 0,4-1 0 0 0,-1 3 0 0 0,0 0 0 0 0,3 1-160 0 0,-4-2 32 0 0,5 3 0 0 0,2-1-1120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2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1 162 13272 0 0,'11'9'1440'0'0,"0"-1"-1436"0"0,-7-5 339 0 0,-1 0 0 0 0,0-1 0 0 0,1 1 0 0 0,0-1 0 0 0,0 0 1 0 0,-1 0-1 0 0,1 0 0 0 0,1 0 0 0 0,-1-1 0 0 0,0 0 0 0 0,8 2 0 0 0,0-1 667 0 0,-11-1-932 0 0,1-1 0 0 0,-1 1-1 0 0,1-1 1 0 0,-1 0 0 0 0,1 0-1 0 0,-1 0 1 0 0,1 0 0 0 0,-1 0-1 0 0,0 0 1 0 0,1 0 0 0 0,1 0-1 0 0,1-1 59 0 0,1 0 0 0 0,-1 0 0 0 0,1-1-1 0 0,-1 1 1 0 0,0-1 0 0 0,0 0-1 0 0,0 0 1 0 0,0-1 0 0 0,0 1 0 0 0,0-1-1 0 0,-1 0 1 0 0,1 1 0 0 0,-1-2-1 0 0,0 1 1 0 0,1 0 0 0 0,-2-1 0 0 0,1 1-1 0 0,3-6 1 0 0,2-4-46 0 0,13-27 0 0 0,-18 34-92 0 0,-1 0 0 0 0,1 0 0 0 0,-2-1 1 0 0,1 1-1 0 0,-1 0 0 0 0,0-1 0 0 0,1-8 0 0 0,-2 13 19 0 0,0 0-1 0 0,0 0 0 0 0,-1 0 1 0 0,1 0-1 0 0,0 0 0 0 0,-1 0 1 0 0,1 0-1 0 0,-1 0 1 0 0,1 0-1 0 0,-1 0 0 0 0,0 0 1 0 0,0 0-1 0 0,0 0 0 0 0,0 1 1 0 0,0-1-1 0 0,-1 0 0 0 0,1 1 1 0 0,0-1-1 0 0,-1 1 1 0 0,1-1-1 0 0,-3 0 0 0 0,3 1 25 0 0,-1 0 0 0 0,1 1 0 0 0,0-1-1 0 0,-1 1 1 0 0,1 0 0 0 0,-1-1 0 0 0,1 1-1 0 0,-1 0 1 0 0,1 0 0 0 0,-1 0 0 0 0,1 0 0 0 0,-1 0-1 0 0,1 0 1 0 0,-1 1 0 0 0,1-1 0 0 0,0 0-1 0 0,-1 1 1 0 0,1-1 0 0 0,-1 1 0 0 0,1-1-1 0 0,0 1 1 0 0,-1 0 0 0 0,1 0 0 0 0,0-1 0 0 0,0 1-1 0 0,0 0 1 0 0,0 0 0 0 0,0 0 0 0 0,0 0-1 0 0,-1 2 1 0 0,-6 5-17 0 0,1 1-1 0 0,0 0 1 0 0,1 1-1 0 0,0 0 1 0 0,0 0-1 0 0,1 0 1 0 0,1 0-1 0 0,-1 1 1 0 0,2 0 0 0 0,-1 0-1 0 0,2 0 1 0 0,-1 0-1 0 0,2 0 1 0 0,-1 0-1 0 0,2 1 1 0 0,0 14-1 0 0,0-24-27 0 0,0 1 0 0 0,0 0 0 0 0,1-1 0 0 0,-1 1 0 0 0,1-1 0 0 0,-1 0 0 0 0,1 1 0 0 0,0-1 0 0 0,0 1 0 0 0,0-1 0 0 0,0 0 0 0 0,1 0 0 0 0,-1 0 0 0 0,0 0 0 0 0,1 0 0 0 0,0 0 0 0 0,-1 0 0 0 0,1 0 0 0 0,0 0 0 0 0,0-1 0 0 0,0 1 0 0 0,0-1 0 0 0,0 1 0 0 0,1-1 0 0 0,-1 0 0 0 0,0 0 0 0 0,3 1 0 0 0,-2-1-164 0 0,0-1 1 0 0,0 0-1 0 0,-1 1 1 0 0,1-1-1 0 0,0 0 1 0 0,0 0-1 0 0,-1-1 1 0 0,1 1-1 0 0,0 0 1 0 0,0-1-1 0 0,-1 0 1 0 0,1 0-1 0 0,-1 0 1 0 0,1 0-1 0 0,0 0 1 0 0,2-2-1 0 0,1-1-1675 0 0,0 0 0 0 0,0 0 0 0 0,10-9 1 0 0,-2-4-4738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3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6912 0 0,'1'1'12359'0'0,"1"11"-11500"0"0,11 37 271 0 0,-2 1 0 0 0,4 53-1 0 0,-11-77-620 0 0,12 46 0 0 0,-16-72-481 0 0,0 1 1 0 0,0-1-1 0 0,0 1 1 0 0,0 0-1 0 0,1-1 1 0 0,-1 1-1 0 0,0-1 1 0 0,0 1-1 0 0,1-1 1 0 0,-1 1-1 0 0,0-1 1 0 0,1 1-1 0 0,-1-1 1 0 0,0 1-1 0 0,1-1 1 0 0,-1 1 0 0 0,1-1-1 0 0,0 1 1 0 0,-1-1 0 0 0,1 0 0 0 0,-1 0 1 0 0,0 0-1 0 0,0 0 1 0 0,1 0-1 0 0,-1 0 1 0 0,0-1-1 0 0,1 1 0 0 0,-1 0 1 0 0,0 0-1 0 0,0 0 1 0 0,1-1-1 0 0,-1 1 1 0 0,0 0-1 0 0,0 0 0 0 0,0 0 1 0 0,1-1-1 0 0,-1 1 1 0 0,0 0-1 0 0,0-1 1 0 0,0 1-1 0 0,0 0 1 0 0,0 0-1 0 0,0-1 0 0 0,1 1 1 0 0,6-27 1109 0 0,-6 24-1115 0 0,55-187 584 0 0,-51 176-617 0 0,1 1 0 0 0,0 0 0 0 0,1 0 0 0 0,1 1-1 0 0,0 0 1 0 0,11-13 0 0 0,-17 23-144 0 0,0-1 1 0 0,1 1-1 0 0,-1 0 0 0 0,1 0 0 0 0,0 0 0 0 0,-1 0 1 0 0,1 1-1 0 0,0-1 0 0 0,4-1 0 0 0,9 1-6921 0 0,-6 4-1083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3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8 695 4144 0 0,'-8'16'15581'0'0,"11"-20"-15306"0"0,0-1 0 0 0,-1 0 0 0 0,0-1 1 0 0,0 1-1 0 0,0 0 0 0 0,-1-1 0 0 0,1 1 1 0 0,-1-1-1 0 0,0-9 0 0 0,3-7 238 0 0,6-58 732 0 0,-4 28-729 0 0,-3 12-36 0 0,-1 0-1 0 0,-4-53 1 0 0,-8-9 139 0 0,5 58-416 0 0,1 0 0 0 0,4-51 0 0 0,0 93-201 0 0,0 1 0 0 0,0-1 0 0 0,0 0 0 0 0,0 1-1 0 0,0-1 1 0 0,1 1 0 0 0,-1-1 0 0 0,1 0 0 0 0,-1 1 0 0 0,1-1 0 0 0,0 1 0 0 0,0-1 0 0 0,-1 1 0 0 0,1 0 0 0 0,0-1 0 0 0,0 1-1 0 0,0 0 1 0 0,1 0 0 0 0,-1-1 0 0 0,0 1 0 0 0,3-1 0 0 0,-2 1 4 0 0,-1 0 0 0 0,1 1 1 0 0,0-1-1 0 0,0 1 0 0 0,0 0 0 0 0,0 0 0 0 0,0 0 0 0 0,-1 0 0 0 0,1 0 1 0 0,0 0-1 0 0,0 0 0 0 0,0 0 0 0 0,0 1 0 0 0,0-1 0 0 0,-1 1 1 0 0,1 0-1 0 0,0-1 0 0 0,0 1 0 0 0,2 1 0 0 0,3 3-43 0 0,0-1 1 0 0,0 1-1 0 0,0 0 0 0 0,-1 0 0 0 0,0 1 1 0 0,10 11-1 0 0,29 43-255 0 0,-43-57 281 0 0,6 8-532 0 0,-2 1 1 0 0,1 0-1 0 0,8 24 0 0 0,-1 15-7652 0 0,-10-28 1002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3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21 105 5984 0 0,'0'0'70'0'0,"-1"0"-8"0"0,-1 0 0 0 0,1 0 0 0 0,0 0 1 0 0,0-1-1 0 0,-1 1 0 0 0,1 0 0 0 0,0-1 1 0 0,0 1-1 0 0,0-1 0 0 0,-1 1 0 0 0,1-1 1 0 0,-5-6 6196 0 0,9 4-5183 0 0,-1 0 1 0 0,0 1-1 0 0,1 0 1 0 0,-1-1-1 0 0,1 1 1 0 0,5-4-1 0 0,23-8 1207 0 0,-10 7-2336 0 0,23-4 0 0 0,-37 10 422 0 0,36-9-346 0 0,6-1-1373 0 0,51-6 1 0 0,-72 15-149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4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 8288 0 0,'-9'3'862'0'0,"-1"0"643"0"0,-1 1 0 0 0,1 0 0 0 0,0 1 0 0 0,0 0 0 0 0,-18 12 0 0 0,22-11-1254 0 0,-1-1 0 0 0,1 1 0 0 0,0 1 0 0 0,0-1 0 0 0,1 1 0 0 0,0 0 0 0 0,0 0 0 0 0,-5 9 0 0 0,5-5-108 0 0,0-1 0 0 0,1 1 0 0 0,0 0-1 0 0,0 0 1 0 0,-3 21 0 0 0,6-28-104 0 0,1-1 0 0 0,-1 1 0 0 0,1-1 0 0 0,0 1 0 0 0,0 0 0 0 0,0-1 0 0 0,1 1 0 0 0,-1-1 0 0 0,1 1 0 0 0,0-1 0 0 0,0 1 0 0 0,0-1-1 0 0,0 0 1 0 0,0 1 0 0 0,1-1 0 0 0,0 0 0 0 0,0 0 0 0 0,0 0 0 0 0,0 0 0 0 0,0 0 0 0 0,0 0 0 0 0,1-1 0 0 0,2 3 0 0 0,-3-4-15 0 0,0 0 0 0 0,0 0 0 0 0,0 0 0 0 0,0 0 0 0 0,0 0-1 0 0,0-1 1 0 0,0 1 0 0 0,0-1 0 0 0,0 0 0 0 0,0 1 0 0 0,1-1 0 0 0,-1 0-1 0 0,0 0 1 0 0,0 0 0 0 0,0-1 0 0 0,0 1 0 0 0,1 0 0 0 0,-1-1 0 0 0,0 0-1 0 0,0 1 1 0 0,0-1 0 0 0,0 0 0 0 0,2-1 0 0 0,1-1 68 0 0,1 0 0 0 0,-1 0 0 0 0,0-1 0 0 0,0 1-1 0 0,0-1 1 0 0,8-9 0 0 0,1-6 231 0 0,-1 0-1 0 0,0 0 1 0 0,-2-1-1 0 0,0-1 0 0 0,12-34 1 0 0,-18 44-70 0 0,0 2 500 0 0,-1 8-269 0 0,-4 2-451 0 0,1 0 0 0 0,-1 0 1 0 0,1 0-1 0 0,-1 0 0 0 0,1 0 1 0 0,-1 1-1 0 0,0-1 0 0 0,1 0 1 0 0,-1 0-1 0 0,0 0 0 0 0,0 2 1 0 0,3 36 149 0 0,-4 15 12 0 0,-1-27-139 0 0,2-1 1 0 0,1 0-1 0 0,4 31 0 0 0,-4-55-54 0 0,-1 1 1 0 0,1-1-1 0 0,0 0 0 0 0,-1 1 0 0 0,1-1 0 0 0,0 0 1 0 0,1 1-1 0 0,-1-1 0 0 0,0 0 0 0 0,1 0 0 0 0,-1 0 1 0 0,1 0-1 0 0,2 2 0 0 0,-3-3-79 0 0,0 0 1 0 0,-1-1-1 0 0,1 1 0 0 0,0-1 1 0 0,0 1-1 0 0,1-1 0 0 0,-1 1 1 0 0,0-1-1 0 0,0 0 0 0 0,0 0 0 0 0,0 1 1 0 0,0-1-1 0 0,0 0 0 0 0,0 0 1 0 0,0 0-1 0 0,1 0 0 0 0,-1 0 1 0 0,0 0-1 0 0,0-1 0 0 0,0 1 1 0 0,0 0-1 0 0,0 0 0 0 0,0-1 0 0 0,0 1 1 0 0,0-1-1 0 0,0 1 0 0 0,0-1 1 0 0,0 1-1 0 0,0-1 0 0 0,1-1 1 0 0,26-20-8000 0 0,-13 5 543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18:43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 10136 0 0,'0'0'7515'0'0,"0"5"-6095"0"0,-2-2-1234 0 0,0 0-1 0 0,1-1 0 0 0,-1 1 0 0 0,0 0 1 0 0,0-1-1 0 0,-1 0 0 0 0,1 1 0 0 0,-1-1 0 0 0,-4 4 1 0 0,3-4-113 0 0,0 1 1 0 0,1 0 0 0 0,0 0 0 0 0,-1 1-1 0 0,-2 4 1 0 0,-6 7 389 0 0,0-1 1 0 0,-1 0-1 0 0,-1-1 0 0 0,0-1 1 0 0,-17 12-1 0 0,2-1 1950 0 0,42-16-2047 0 0,-7-7-329 0 0,1 0 0 0 0,-1 0 1 0 0,1 0-1 0 0,-1-1 1 0 0,1 0-1 0 0,-1-1 1 0 0,7-1-1 0 0,19-4 210 0 0,-19 6-992 0 0,-1 1 0 0 0,25 2 0 0 0,-13-1-2409 0 0,-4 1-5032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4 6912 0 0,'-17'-4'744'0'0,"1"13"9344"0"0,2 6-5940 0 0,-8 21-3598 0 0,15-24 350 0 0,3-5-776 0 0,1 0 0 0 0,0 0 0 0 0,0 0-1 0 0,1 0 1 0 0,0 0 0 0 0,1 0 0 0 0,-1 1 0 0 0,1-1 0 0 0,1 0-1 0 0,-1 1 1 0 0,1-1 0 0 0,0 1 0 0 0,2 7 0 0 0,-2-11-85 0 0,1-1 0 0 0,0 1 1 0 0,-1 0-1 0 0,1-1 0 0 0,1 1 0 0 0,-1-1 0 0 0,0 0 1 0 0,1 1-1 0 0,0-1 0 0 0,0 0 0 0 0,0 0 0 0 0,0 0 1 0 0,0 0-1 0 0,0 0 0 0 0,1 0 0 0 0,-1-1 1 0 0,1 1-1 0 0,0-1 0 0 0,0 0 0 0 0,0 0 0 0 0,0 0 1 0 0,0 0-1 0 0,1 0 0 0 0,-1-1 0 0 0,0 1 0 0 0,1-1 1 0 0,5 1-1 0 0,-2-1-1 0 0,-1-1 0 0 0,0 1-1 0 0,1-2 1 0 0,-1 1 0 0 0,0-1 0 0 0,1 0 0 0 0,-1 0 0 0 0,0-1-1 0 0,0 1 1 0 0,0-2 0 0 0,9-3 0 0 0,8-5 179 0 0,32-22 0 0 0,-44 26-102 0 0,64-47 263 0 0,-42 28-550 0 0,18-23 444 0 0,-50 49-249 0 0,0-1-1 0 0,0 0 0 0 0,0 0 1 0 0,0 0-1 0 0,0 0 1 0 0,0 0-1 0 0,0 0 1 0 0,0 0-1 0 0,0 0 0 0 0,0-2 1 0 0,0 2 285 0 0,-2 1-116 0 0,-3 0-124 0 0,0 1 0 0 0,0-1 0 0 0,1 1 0 0 0,-1 0 0 0 0,1 0 0 0 0,-1 0 0 0 0,1 1 0 0 0,-1-1 0 0 0,1 1 0 0 0,0 0 0 0 0,0 0 0 0 0,-1 0 0 0 0,-4 5 0 0 0,-3 3 194 0 0,-22 25-1 0 0,22-21-82 0 0,1-2 32 0 0,1 0 0 0 0,0 0 0 0 0,1 1 0 0 0,-9 18 0 0 0,15-25-127 0 0,-1 0-1 0 0,1 0 1 0 0,0 0 0 0 0,1 0 0 0 0,0 0-1 0 0,-1 0 1 0 0,2 0 0 0 0,-1 12-1 0 0,1-14-81 0 0,0-1 0 0 0,1 1 0 0 0,-1-1 0 0 0,1 1-1 0 0,0-1 1 0 0,0 1 0 0 0,0-1 0 0 0,0 1 0 0 0,1-1-1 0 0,0 0 1 0 0,-1 0 0 0 0,1 0 0 0 0,0 0 0 0 0,0 0-1 0 0,1 0 1 0 0,3 3 0 0 0,-3-3 32 0 0,1 0 1 0 0,0-1-1 0 0,0 0 0 0 0,0 1 0 0 0,0-2 0 0 0,0 1 1 0 0,0 0-1 0 0,1-1 0 0 0,-1 0 0 0 0,0 0 1 0 0,1 0-1 0 0,-1 0 0 0 0,1-1 0 0 0,6 0 1 0 0,8-1-115 0 0,0 0 1 0 0,21-5 0 0 0,-27 4 2 0 0,20-3-731 0 0,19-4-1319 0 0,-17 3-5645 0 0,-9 1-1439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6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6 4608 0 0,'-6'-5'10881'0'0,"6"5"-10621"0"0,-7 9 3023 0 0,-7 23-3784 0 0,12-27 1319 0 0,2-5-807 0 0,-33 97 1635 0 0,30-85-1588 0 0,1 0-1 0 0,0 1 0 0 0,0-1 0 0 0,2 0 1 0 0,-1 1-1 0 0,3 15 0 0 0,-2-27-101 0 0,0 1-1 0 0,0-1 1 0 0,0 1-1 0 0,1-1 0 0 0,-1 0 1 0 0,1 1-1 0 0,-1-1 1 0 0,1 0-1 0 0,0 0 1 0 0,-1 1-1 0 0,1-1 0 0 0,0 0 1 0 0,0 0-1 0 0,0 0 1 0 0,0 0-1 0 0,0 0 1 0 0,0 0-1 0 0,0 0 0 0 0,0 0 1 0 0,0 0-1 0 0,1-1 1 0 0,0 2-1 0 0,7 2-1114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12896 0 0,'0'0'2616'0'0,"2"8"191"0"0,10 47 706 0 0,-11-44-3322 0 0,0 0-1 0 0,2 0 1 0 0,-1 0-1 0 0,2 0 1 0 0,-1 0-1 0 0,8 15 1 0 0,-10-25-185 0 0,-1 0 1 0 0,1 0-1 0 0,0 0 1 0 0,-1 0-1 0 0,1 0 1 0 0,0 0-1 0 0,0 0 0 0 0,-1 0 1 0 0,1-1-1 0 0,0 1 1 0 0,0 0-1 0 0,0 0 1 0 0,0-1-1 0 0,0 1 0 0 0,0-1 1 0 0,0 1-1 0 0,0-1 1 0 0,0 1-1 0 0,1-1 1 0 0,-1 0-1 0 0,0 1 0 0 0,0-1 1 0 0,0 0-1 0 0,0 0 1 0 0,0 0-1 0 0,2 0 1 0 0,-1 0 0 0 0,0-1 1 0 0,-1 1 0 0 0,1-1 0 0 0,0 1-1 0 0,-1-1 1 0 0,1 0 0 0 0,-1 0 0 0 0,1 0-1 0 0,-1 0 1 0 0,0 0 0 0 0,1 0 0 0 0,-1 0-1 0 0,0 0 1 0 0,0-1 0 0 0,0 1 0 0 0,0 0 0 0 0,2-3-1 0 0,24-47 931 0 0,-20 36-332 0 0,18-28 0 0 0,-23 41-534 0 0,4 18 18 0 0,0 19-12 0 0,-5-29-101 0 0,0 1-1 0 0,0-1 1 0 0,0 0-1 0 0,1 1 1 0 0,0-1-1 0 0,6 12 1 0 0,-8-17 62 0 0,1 1 0 0 0,0 0 1 0 0,0 0-1 0 0,0 0 1 0 0,0-1-1 0 0,0 1 1 0 0,0 0-1 0 0,1-1 1 0 0,-1 1-1 0 0,1-1 0 0 0,-1 0 1 0 0,1 1-1 0 0,-1-1 1 0 0,1 0-1 0 0,0 0 1 0 0,0 0-1 0 0,-1 0 0 0 0,1 0 1 0 0,0 0-1 0 0,0-1 1 0 0,0 1-1 0 0,0-1 1 0 0,0 1-1 0 0,0-1 1 0 0,0 0-1 0 0,0 0 0 0 0,0 1 1 0 0,0-2-1 0 0,0 1 1 0 0,3 0-1 0 0,0-1 12 0 0,0 1-1 0 0,-1-1 0 0 0,1 0 1 0 0,0 0-1 0 0,-1-1 0 0 0,1 0 1 0 0,0 1-1 0 0,-1-1 0 0 0,0-1 1 0 0,0 1-1 0 0,8-6 0 0 0,4-5 63 0 0,22-21 0 0 0,-31 27-99 0 0,51-58-2003 0 0,-37 40-5818 0 0,-12 15 56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6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1 203 4608 0 0,'14'0'488'0'0,"-6"-1"806"0"0,-1 0 0 0 0,1 0 0 0 0,0-1 0 0 0,-1 0 0 0 0,1 0 0 0 0,-1-1 0 0 0,0 0 0 0 0,0 0 0 0 0,0 0 0 0 0,11-8 0 0 0,-6 2-874 0 0,-1 1 1 0 0,-1-1-1 0 0,0-1 0 0 0,0 0 1 0 0,0-1-1 0 0,-2 1 0 0 0,12-19 1 0 0,-17 24-246 0 0,0 0 1 0 0,0 0-1 0 0,-1-1 1 0 0,1 1-1 0 0,1-10 1 0 0,-3 14-134 0 0,-1 0 1 0 0,0 0-1 0 0,0 0 0 0 0,1 0 1 0 0,-1 0-1 0 0,0 0 0 0 0,0-1 0 0 0,0 1 1 0 0,0 0-1 0 0,0 0 0 0 0,-1 0 1 0 0,1 0-1 0 0,0 0 0 0 0,0 0 1 0 0,-1 0-1 0 0,1 0 0 0 0,-1 0 1 0 0,1 0-1 0 0,-1 0 0 0 0,1 0 1 0 0,-1 0-1 0 0,0 0 0 0 0,1 0 0 0 0,-1 0 1 0 0,0 1-1 0 0,0-1 0 0 0,1 0 1 0 0,-1 0-1 0 0,0 1 0 0 0,0-1 1 0 0,0 1-1 0 0,0-1 0 0 0,0 1 1 0 0,0-1-1 0 0,0 1 0 0 0,0 0 1 0 0,-2-1-1 0 0,1 1 51 0 0,0-1 0 0 0,-1 1 0 0 0,1 0 0 0 0,0 1 0 0 0,0-1 0 0 0,0 0 0 0 0,-1 1 0 0 0,1-1 0 0 0,0 1-1 0 0,0 0 1 0 0,0-1 0 0 0,0 1 0 0 0,0 0 0 0 0,-2 2 0 0 0,-2 0 130 0 0,1 0 0 0 0,0 1 0 0 0,-9 7 0 0 0,5-2-93 0 0,1-1 0 0 0,1 1-1 0 0,-1 1 1 0 0,2-1-1 0 0,-1 1 1 0 0,1 0 0 0 0,1 1-1 0 0,0-1 1 0 0,-7 20-1 0 0,11-25-159 0 0,0 0 0 0 0,-1 0 0 0 0,1 0-1 0 0,1 0 1 0 0,-1 0 0 0 0,1 0 0 0 0,0 1-1 0 0,0-1 1 0 0,1 0 0 0 0,-1 0 0 0 0,1 0-1 0 0,0 0 1 0 0,1 0 0 0 0,-1 0 0 0 0,1 0 0 0 0,0 0-1 0 0,0 0 1 0 0,1-1 0 0 0,-1 1 0 0 0,1-1-1 0 0,0 1 1 0 0,0-1 0 0 0,0 0 0 0 0,5 4-1 0 0,-3-3-293 0 0,0 0 0 0 0,1-1-1 0 0,-1 1 1 0 0,1-1-1 0 0,0 0 1 0 0,1 0-1 0 0,10 4 1 0 0,8 0-1526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7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0 21191 0 0,'-8'3'1027'0'0,"4"-1"-936"0"0,0 0 0 0 0,1 0 0 0 0,-1 1 0 0 0,1 0 0 0 0,-1-1 0 0 0,1 1 0 0 0,0 1 0 0 0,1-1 0 0 0,-1 0 0 0 0,0 1 0 0 0,1-1 0 0 0,0 1 0 0 0,0 0 0 0 0,-3 7 0 0 0,3-7-59 0 0,1 0 0 0 0,-1 0 0 0 0,1-1 0 0 0,0 1 1 0 0,0 0-1 0 0,1 0 0 0 0,-1 0 0 0 0,1 0 0 0 0,0 0 0 0 0,0 0 0 0 0,0 0 0 0 0,1 0 0 0 0,-1 0 0 0 0,1 0 1 0 0,2 7-1 0 0,-1-7-7 0 0,-1-1 0 0 0,1 0 1 0 0,-1 0-1 0 0,1 1 1 0 0,0-1-1 0 0,0-1 1 0 0,0 1-1 0 0,1 0 0 0 0,-1 0 1 0 0,1-1-1 0 0,-1 1 1 0 0,1-1-1 0 0,0 0 1 0 0,0 0-1 0 0,0 0 1 0 0,0 0-1 0 0,0 0 0 0 0,1-1 1 0 0,-1 0-1 0 0,0 1 1 0 0,1-1-1 0 0,-1 0 1 0 0,1-1-1 0 0,-1 1 0 0 0,1-1 1 0 0,5 1-1 0 0,0-1-316 0 0,0 0 0 0 0,0-1 0 0 0,0 0 0 0 0,-1-1-1 0 0,1 0 1 0 0,0 0 0 0 0,15-6 0 0 0,-9 1-807 0 0,-1 0-1 0 0,0 0 1 0 0,16-13 0 0 0,8-7-1067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07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1 15176 0 0,'-1'2'111'0'0,"0"1"1"0"0,0-1-1 0 0,0 1 1 0 0,-1-1 0 0 0,1 0-1 0 0,-1 0 1 0 0,0 0 0 0 0,1 0-1 0 0,-1 0 1 0 0,0 0-1 0 0,0 0 1 0 0,0 0 0 0 0,-3 1-1 0 0,-5 5 94 0 0,0 3 613 0 0,1 0 0 0 0,-1 0 0 0 0,2 1 0 0 0,-14 24 0 0 0,13-20 376 0 0,-13 31-1 0 0,20-41-972 0 0,0 1 0 0 0,0-1-1 0 0,1 0 1 0 0,0 1-1 0 0,0-1 1 0 0,1 1 0 0 0,0-1-1 0 0,1 12 1 0 0,-1-17-210 0 0,0-1-1 0 0,0 0 1 0 0,0 0 0 0 0,0 1 0 0 0,0-1 0 0 0,0 0-1 0 0,0 1 1 0 0,0-1 0 0 0,0 0 0 0 0,0 0 0 0 0,0 1-1 0 0,1-1 1 0 0,-1 0 0 0 0,0 0 0 0 0,0 1 0 0 0,0-1-1 0 0,0 0 1 0 0,1 0 0 0 0,-1 1 0 0 0,0-1 0 0 0,0 0-1 0 0,1 0 1 0 0,-1 0 0 0 0,0 0 0 0 0,0 1 0 0 0,1-1-1 0 0,-1 0 1 0 0,0 0 0 0 0,0 0 0 0 0,1 0 0 0 0,-1 0-1 0 0,0 0 1 0 0,1 0 0 0 0,-1 0 0 0 0,1 0 0 0 0,13-4 445 0 0,11-14 82 0 0,-12 7-444 0 0,0-1 1 0 0,-1 0 0 0 0,0-1 0 0 0,-1 0 0 0 0,0-1 0 0 0,-1-1-1 0 0,15-27 1 0 0,-9 17-19 0 0,-5 53-906 0 0,-4 2-1045 0 0,-5-19 289 0 0,1 0 0 0 0,0-1 0 0 0,4 11 0 0 0,5 9-1843 0 0,0-3-2532 0 0</inkml:trace>
  <inkml:trace contextRef="#ctx0" brushRef="#br0" timeOffset="1">267 336 13824 0 0,'0'0'629'0'0,"15"-8"238"0"0,-12 3 12 0 0,0 1 1 0 0,0-2-1 0 0,0 1 1 0 0,0 0-1 0 0,-1 0 1 0 0,0-1-1 0 0,0 1 1 0 0,0-1-1 0 0,1-9 1 0 0,1 0-573 0 0,45-129 2869 0 0,-33 108-3159 0 0,-16 35-17 0 0,1 0 0 0 0,-1 0 0 0 0,0 0 0 0 0,1 0 0 0 0,-1 0 0 0 0,1 0 0 0 0,0 0 0 0 0,-1 0 0 0 0,1 0 0 0 0,0 0 0 0 0,1 0 0 0 0,-2 1 0 0 0,0-1 0 0 0,0 1 0 0 0,1 0 0 0 0,-1 0 0 0 0,0 0 0 0 0,1 0 0 0 0,-1 0 0 0 0,0 0 0 0 0,0 0 0 0 0,1 0 0 0 0,-1 0 0 0 0,0 0 0 0 0,1 0 0 0 0,-1 0 0 0 0,0 0 0 0 0,1 0 0 0 0,-1 0 0 0 0,0 0 0 0 0,0 1 0 0 0,1-1 0 0 0,-1 0 0 0 0,0 0 0 0 0,0 0 0 0 0,1 0 0 0 0,-1 0 0 0 0,0 1 0 0 0,0-1 0 0 0,0 0 0 0 0,1 0 0 0 0,-1 1 0 0 0,0-1 0 0 0,0 0 0 0 0,0 0 0 0 0,1 0 0 0 0,-1 1 0 0 0,0-1 0 0 0,5 9 0 0 0,-1 0 0 0 0,-1-1 0 0 0,-1 1 0 0 0,3 9 0 0 0,7 23 0 0 0,-7-27 129 0 0,-3-9 59 0 0,0 1 0 0 0,0 0 0 0 0,1 0 0 0 0,0-1 0 0 0,4 7 0 0 0,-6-11-163 0 0,0 0 0 0 0,0 0-1 0 0,0 0 1 0 0,-1 0 0 0 0,1-1-1 0 0,0 1 1 0 0,0 0 0 0 0,0 0 0 0 0,0-1-1 0 0,1 1 1 0 0,-1-1 0 0 0,0 1-1 0 0,0-1 1 0 0,0 1 0 0 0,0-1 0 0 0,1 0-1 0 0,-1 1 1 0 0,0-1 0 0 0,0 0-1 0 0,1 0 1 0 0,-1 0 0 0 0,0 0 0 0 0,0 0-1 0 0,1 0 1 0 0,-1 0 0 0 0,0-1 0 0 0,0 1-1 0 0,0 0 1 0 0,1-1 0 0 0,-1 1-1 0 0,2-2 1 0 0,5-2-14 0 0,0-1-1 0 0,0 0 1 0 0,-1 0-1 0 0,0 0 1 0 0,0-1-1 0 0,0-1 1 0 0,0 1-1 0 0,6-10 1 0 0,42-62-890 0 0,-47 65 347 0 0,3-7-6314 0 0,-2 0-2383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4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252 116 3224 0 0,'0'0'143'0'0,"-8"-10"1617"0"0,7 5-253 0 0,-1 1 0 0 0,1-1 0 0 0,0 0 0 0 0,-1-7 0 0 0,2 8-1178 0 0,0 0 1 0 0,-1 0-1 0 0,1 1 1 0 0,-1-1-1 0 0,0 0 1 0 0,0 1-1 0 0,-1-1 1 0 0,1 1-1 0 0,-1-1 1 0 0,-2-3-1 0 0,2 4-60 0 0,0 1 0 0 0,0-1 1 0 0,0 1-1 0 0,0 0 0 0 0,-1 0 0 0 0,1 0 0 0 0,-1 0 0 0 0,1 1 0 0 0,-1-1 1 0 0,1 1-1 0 0,-1-1 0 0 0,0 1 0 0 0,0 0 0 0 0,0 0 0 0 0,0 0 0 0 0,0 0 0 0 0,0 1 1 0 0,0-1-1 0 0,0 1 0 0 0,-5 0 0 0 0,2 0-43 0 0,0 1 0 0 0,0 0 0 0 0,0 0 0 0 0,0 0 0 0 0,0 1 0 0 0,0 0 0 0 0,1 0 0 0 0,-1 1 0 0 0,-8 4 0 0 0,7-2-119 0 0,1-1-1 0 0,0 1 1 0 0,0 0-1 0 0,0 1 1 0 0,0 0 0 0 0,1-1-1 0 0,0 2 1 0 0,0-1 0 0 0,1 0-1 0 0,0 1 1 0 0,0 0-1 0 0,-5 14 1 0 0,4-9-67 0 0,1 1 0 0 0,0 0 0 0 0,1 0 0 0 0,0 0 0 0 0,1 0 0 0 0,0 25 1 0 0,2-36-32 0 0,0 1 1 0 0,0 0-1 0 0,0-1 1 0 0,0 1 0 0 0,1 0-1 0 0,-1-1 1 0 0,1 1 0 0 0,0-1-1 0 0,0 1 1 0 0,0-1 0 0 0,1 4-1 0 0,-1-5-6 0 0,0-1 0 0 0,0 1 0 0 0,0 0 0 0 0,0 0-1 0 0,0 0 1 0 0,0-1 0 0 0,0 1 0 0 0,0 0 0 0 0,0-1-1 0 0,0 1 1 0 0,0-1 0 0 0,0 0 0 0 0,0 1 0 0 0,1-1 0 0 0,-1 0-1 0 0,0 1 1 0 0,0-1 0 0 0,1 0 0 0 0,-1 0 0 0 0,0 0-1 0 0,0 0 1 0 0,0 0 0 0 0,1-1 0 0 0,-1 1 0 0 0,0 0 0 0 0,0 0-1 0 0,2-1 1 0 0,3-1 9 0 0,-1 0 0 0 0,0 0 1 0 0,0-1-1 0 0,0 1 0 0 0,0-1 0 0 0,0 0 0 0 0,0-1 0 0 0,5-4 0 0 0,34-36 41 0 0,-33 32-56 0 0,44-49-784 0 0,-22 18-6402 0 0,-16 17-661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4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3 266 16727 0 0,'-2'13'1514'0'0,"2"-12"-1484"0"0,0-1-1 0 0,0 0 1 0 0,0 1 0 0 0,0-1 0 0 0,0 0-1 0 0,0 1 1 0 0,0-1 0 0 0,0 0 0 0 0,1 0 0 0 0,-1 1-1 0 0,0-1 1 0 0,0 0 0 0 0,0 0 0 0 0,0 1-1 0 0,1-1 1 0 0,-1 0 0 0 0,0 0 0 0 0,0 1 0 0 0,0-1-1 0 0,1 0 1 0 0,-1 0 0 0 0,0 0 0 0 0,0 0-1 0 0,1 1 1 0 0,-1-1 0 0 0,0 0 0 0 0,0 0 0 0 0,1 0-1 0 0,-1 0 1 0 0,0 0 0 0 0,1 0 0 0 0,-1 0-1 0 0,0 0 1 0 0,1 0 0 0 0,-1 0 0 0 0,0 0 0 0 0,0 0-1 0 0,1 0 1 0 0,-1 0 0 0 0,0 0 0 0 0,1 0-1 0 0,-1 0 1 0 0,0 0 0 0 0,10-3 636 0 0,-7 2-464 0 0,-1-1 0 0 0,0 0 1 0 0,0 1-1 0 0,1-1 0 0 0,-1 0 1 0 0,0 0-1 0 0,0-1 0 0 0,-1 1 1 0 0,1 0-1 0 0,0-1 0 0 0,1-3 1 0 0,14-33 1098 0 0,-9 21-753 0 0,11-20 430 0 0,-11 24-544 0 0,-2 1-1 0 0,9-24 1 0 0,-14 34-379 0 0,0 1-13 0 0,-1-1 0 0 0,1 1 1 0 0,0 0-1 0 0,-1 0 0 0 0,1-1 0 0 0,0 1 1 0 0,1 0-1 0 0,-1 0 0 0 0,0 0 0 0 0,3-2 1 0 0,-4 3 54 0 0,8 11 153 0 0,-3-3-209 0 0,-2 0 0 0 0,1 0 0 0 0,-1 0 0 0 0,0 1 0 0 0,2 8 0 0 0,-2-8 24 0 0,-1 1 0 0 0,2-1 0 0 0,6 14 0 0 0,-7-17 2 0 0,0-1 20 0 0,-1-1-1 0 0,0 1 1 0 0,1-1 0 0 0,5 7-1 0 0,-7-10-75 0 0,-1 1 0 0 0,1-1 0 0 0,-1 1-1 0 0,1-1 1 0 0,0 0 0 0 0,-1 1 0 0 0,1-1 0 0 0,0 0 0 0 0,-1 1-1 0 0,1-1 1 0 0,0 0 0 0 0,-1 0 0 0 0,1 0 0 0 0,0 1 0 0 0,-1-1 0 0 0,1 0-1 0 0,0 0 1 0 0,-1 0 0 0 0,1 0 0 0 0,0 0 0 0 0,0 0 0 0 0,-1-1-1 0 0,1 1 1 0 0,0 0 0 0 0,-1 0 0 0 0,1 0 0 0 0,0-1 0 0 0,-1 1-1 0 0,1 0 1 0 0,0-1 0 0 0,-1 1 0 0 0,1 0 0 0 0,-1-1 0 0 0,1 1-1 0 0,-1-1 1 0 0,1 0 0 0 0,7-6 6 0 0,-1 0-1 0 0,1-1 1 0 0,-2 0 0 0 0,1 0-1 0 0,-1-1 1 0 0,-1 1 0 0 0,6-11-1 0 0,47-87-3826 0 0,-44 84 2215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4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 19351 0 0,'-1'1'1491'0'0,"-1"4"-1249"0"0,0 0 0 0 0,0 1-1 0 0,0-1 1 0 0,1 0 0 0 0,0 1 0 0 0,0-1 0 0 0,0 1-1 0 0,1 0 1 0 0,-1-1 0 0 0,2 7 0 0 0,-2 6 705 0 0,1 93 1707 0 0,-4-50-1864 0 0,9 108 1 0 0,1-119-2216 0 0,12 51 1 0 0,-14-83-4946 0 0,-2-5-2007 0 0</inkml:trace>
  <inkml:trace contextRef="#ctx0" brushRef="#br0" timeOffset="1">0 387 23039 0 0,'0'0'1760'0'0,"6"-3"-1120"0"0,6 1-512 0 0,1 2-128 0 0,4 0 0 0 0,3-4 0 0 0,3 2 0 0 0,2 2-64 0 0,6 0 64 0 0,0 2-104 0 0,-3 2-472 0 0,-3-4-96 0 0,3 0-24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6:26:15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1 17503 0 0,'0'0'399'0'0,"-16"0"1122"0"0,15 0-1376 0 0,-1 0-1 0 0,1 1 0 0 0,-1-1 0 0 0,1 1 0 0 0,0 0 0 0 0,0-1 0 0 0,-1 1 1 0 0,1 0-1 0 0,0 0 0 0 0,0-1 0 0 0,0 1 0 0 0,0 0 0 0 0,0 0 0 0 0,0 1 0 0 0,0-1 1 0 0,0 0-1 0 0,0 0 0 0 0,1 0 0 0 0,-1 0 0 0 0,0 2 0 0 0,-2 3 118 0 0,0-1-1 0 0,1 1 0 0 0,-3 8 0 0 0,-6 37-264 0 0,2-1-1 0 0,-3 79 0 0 0,4-27 473 0 0,6-84 183 0 0,1 34 0 0 0,2-44-608 0 0,0 1 0 0 0,0-1 1 0 0,0-1-1 0 0,1 1 0 0 0,0 0 1 0 0,6 11-1 0 0,-8-18-44 0 0,0 0 0 0 0,1 0 0 0 0,-1 0 0 0 0,1-1 0 0 0,-1 1 0 0 0,1 0 0 0 0,-1 0 0 0 0,1-1 0 0 0,-1 1 0 0 0,1 0 0 0 0,-1-1 0 0 0,1 1 0 0 0,0-1 0 0 0,0 1 0 0 0,-1-1 0 0 0,1 1 0 0 0,0-1 0 0 0,0 1 0 0 0,-1-1 0 0 0,1 0 0 0 0,0 1 0 0 0,0-1 0 0 0,1 0 0 0 0,-1 0 0 0 0,1 0 0 0 0,-1 0 0 0 0,0 0 0 0 0,1-1 0 0 0,-1 1 0 0 0,0 0 0 0 0,1-1 0 0 0,-1 1 0 0 0,0-1 0 0 0,0 0 0 0 0,1 1 0 0 0,-1-1 0 0 0,2-1 0 0 0,3-4 0 0 0,0 0 0 0 0,0 0 0 0 0,10-14 0 0 0,-15 19 0 0 0,49-78 944 0 0,-34 52-392 0 0,25-33 0 0 0,-40 59-552 0 0,0 0-1 0 0,-1 0 1 0 0,1 0-1 0 0,0 0 1 0 0,0 0 0 0 0,0 0-1 0 0,0 0 1 0 0,0 0-1 0 0,0 0 1 0 0,0 1-1 0 0,1-1 1 0 0,-1 0 0 0 0,0 1-1 0 0,0-1 1 0 0,1 1-1 0 0,-1-1 1 0 0,0 1-1 0 0,0 0 1 0 0,1 0 0 0 0,-1 0-1 0 0,0-1 1 0 0,1 1-1 0 0,-1 0 1 0 0,0 0-1 0 0,1 1 1 0 0,-1-1 0 0 0,0 0-1 0 0,1 0 1 0 0,-1 1-1 0 0,0-1 1 0 0,0 1-1 0 0,1-1 1 0 0,-1 1 0 0 0,0-1-1 0 0,0 1 1 0 0,0 0-1 0 0,0-1 1 0 0,0 1-1 0 0,0 0 1 0 0,0 0 0 0 0,2 1-1 0 0,3 5 16 0 0,1 0 0 0 0,-1 1 0 0 0,-1-1 0 0 0,9 14 0 0 0,-12-17 0 0 0,8 11 475 0 0,1 1 0 0 0,0-2 0 0 0,24 25 0 0 0,-24-29-482 0 0,-4-2-6 0 0,1-1 0 0 0,0 0 0 0 0,0 0-1 0 0,10 5 1 0 0,-15-10-2 0 0,0-1 0 0 0,0 1 0 0 0,0-1 0 0 0,1 0 0 0 0,-1 0 0 0 0,1 0 0 0 0,-1 0 0 0 0,1-1 0 0 0,-1 1 0 0 0,1-1-1 0 0,-1 0 1 0 0,1 0 0 0 0,0 0 0 0 0,-1 0 0 0 0,1-1 0 0 0,3-1 0 0 0,0 0 0 0 0,0 0 0 0 0,0-1 0 0 0,-1 1 0 0 0,1-2 0 0 0,-1 1 0 0 0,1-1 0 0 0,-1 0 0 0 0,-1 0 0 0 0,8-7 0 0 0,-11 9 0 0 0,1 0 0 0 0,-1 0 0 0 0,0 0 0 0 0,0 0 0 0 0,0-1 0 0 0,-1 1 0 0 0,1-1 0 0 0,0 1 0 0 0,-1-1 0 0 0,0 1 0 0 0,1-1 0 0 0,-1 0 0 0 0,0 0 0 0 0,-1 0 0 0 0,1 0 0 0 0,0 0 0 0 0,-1 0 0 0 0,0 0 0 0 0,0 0 0 0 0,0 0 0 0 0,0 0 0 0 0,0 0 0 0 0,0 0 0 0 0,-2-5 0 0 0,2 6 29 0 0,-1 1 1 0 0,1-1-1 0 0,-1 0 0 0 0,0 0 0 0 0,0 1 1 0 0,0-1-1 0 0,0 1 0 0 0,0-1 0 0 0,0 1 1 0 0,0-1-1 0 0,0 1 0 0 0,0 0 0 0 0,-1-1 1 0 0,1 1-1 0 0,-1 0 0 0 0,1 0 0 0 0,-1 0 1 0 0,1 0-1 0 0,-1 0 0 0 0,1 0 0 0 0,-1 1 1 0 0,0-1-1 0 0,0 0 0 0 0,1 1 1 0 0,-1-1-1 0 0,0 1 0 0 0,0 0 0 0 0,0 0 1 0 0,1 0-1 0 0,-1 0 0 0 0,0 0 0 0 0,0 0 1 0 0,0 0-1 0 0,-3 1 0 0 0,2 0 39 0 0,-1 0 1 0 0,0 0-1 0 0,0 1 0 0 0,0-1 0 0 0,1 1 1 0 0,-1 0-1 0 0,1 0 0 0 0,-1 1 0 0 0,1-1 1 0 0,0 1-1 0 0,0-1 0 0 0,0 1 1 0 0,0 0-1 0 0,-3 4 0 0 0,2 0-82 0 0,0 0 0 0 0,0 1 0 0 0,1-1 0 0 0,0 1 0 0 0,0-1 0 0 0,0 1 0 0 0,1 0 0 0 0,1 0 0 0 0,-1 0 0 0 0,1 1 0 0 0,1-1 0 0 0,0 0 0 0 0,0 0 0 0 0,0 0 0 0 0,1 1 0 0 0,0-1 0 0 0,4 14 0 0 0,-3-19-68 0 0,-1-1 1 0 0,1 1-1 0 0,0-1 0 0 0,0 1 1 0 0,0-1-1 0 0,0 0 0 0 0,0 0 1 0 0,0 0-1 0 0,0 0 0 0 0,1 0 1 0 0,-1-1-1 0 0,1 1 0 0 0,0-1 1 0 0,-1 1-1 0 0,1-1 0 0 0,0 0 1 0 0,4 1-1 0 0,6 2-667 0 0,-1-1 0 0 0,20 2 0 0 0,-20-4-125 0 0,-1 0-1 0 0,1-1 1 0 0,16-2 0 0 0,15-3-1852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30.xml"/><Relationship Id="rId3" Type="http://schemas.openxmlformats.org/officeDocument/2006/relationships/customXml" Target="../ink/ink125.xml"/><Relationship Id="rId7" Type="http://schemas.openxmlformats.org/officeDocument/2006/relationships/customXml" Target="../ink/ink127.xml"/><Relationship Id="rId12" Type="http://schemas.openxmlformats.org/officeDocument/2006/relationships/image" Target="../media/image116.png"/><Relationship Id="rId2" Type="http://schemas.openxmlformats.org/officeDocument/2006/relationships/image" Target="../media/image111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customXml" Target="../ink/ink129.xml"/><Relationship Id="rId5" Type="http://schemas.openxmlformats.org/officeDocument/2006/relationships/customXml" Target="../ink/ink126.xml"/><Relationship Id="rId15" Type="http://schemas.openxmlformats.org/officeDocument/2006/relationships/customXml" Target="../ink/ink131.xml"/><Relationship Id="rId10" Type="http://schemas.openxmlformats.org/officeDocument/2006/relationships/image" Target="../media/image115.png"/><Relationship Id="rId4" Type="http://schemas.openxmlformats.org/officeDocument/2006/relationships/image" Target="../media/image112.png"/><Relationship Id="rId9" Type="http://schemas.openxmlformats.org/officeDocument/2006/relationships/customXml" Target="../ink/ink128.xml"/><Relationship Id="rId1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11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13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10.xml"/><Relationship Id="rId24" Type="http://schemas.openxmlformats.org/officeDocument/2006/relationships/image" Target="../media/image19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customXml" Target="../ink/ink14.xml"/><Relationship Id="rId4" Type="http://schemas.openxmlformats.org/officeDocument/2006/relationships/image" Target="../media/image9.png"/><Relationship Id="rId9" Type="http://schemas.openxmlformats.org/officeDocument/2006/relationships/customXml" Target="../ink/ink9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20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9.xml"/><Relationship Id="rId21" Type="http://schemas.openxmlformats.org/officeDocument/2006/relationships/customXml" Target="../ink/ink31.xml"/><Relationship Id="rId42" Type="http://schemas.openxmlformats.org/officeDocument/2006/relationships/image" Target="../media/image250.png"/><Relationship Id="rId63" Type="http://schemas.openxmlformats.org/officeDocument/2006/relationships/customXml" Target="../ink/ink52.xml"/><Relationship Id="rId84" Type="http://schemas.openxmlformats.org/officeDocument/2006/relationships/image" Target="../media/image46.png"/><Relationship Id="rId138" Type="http://schemas.openxmlformats.org/officeDocument/2006/relationships/image" Target="../media/image73.png"/><Relationship Id="rId159" Type="http://schemas.openxmlformats.org/officeDocument/2006/relationships/customXml" Target="../ink/ink100.xml"/><Relationship Id="rId170" Type="http://schemas.openxmlformats.org/officeDocument/2006/relationships/image" Target="../media/image89.png"/><Relationship Id="rId191" Type="http://schemas.openxmlformats.org/officeDocument/2006/relationships/customXml" Target="../ink/ink116.xml"/><Relationship Id="rId107" Type="http://schemas.openxmlformats.org/officeDocument/2006/relationships/customXml" Target="../ink/ink74.xml"/><Relationship Id="rId11" Type="http://schemas.openxmlformats.org/officeDocument/2006/relationships/customXml" Target="../ink/ink26.xml"/><Relationship Id="rId32" Type="http://schemas.openxmlformats.org/officeDocument/2006/relationships/image" Target="../media/image200.png"/><Relationship Id="rId53" Type="http://schemas.openxmlformats.org/officeDocument/2006/relationships/customXml" Target="../ink/ink47.xml"/><Relationship Id="rId74" Type="http://schemas.openxmlformats.org/officeDocument/2006/relationships/image" Target="../media/image41.png"/><Relationship Id="rId128" Type="http://schemas.openxmlformats.org/officeDocument/2006/relationships/image" Target="../media/image68.png"/><Relationship Id="rId149" Type="http://schemas.openxmlformats.org/officeDocument/2006/relationships/customXml" Target="../ink/ink95.xml"/><Relationship Id="rId5" Type="http://schemas.openxmlformats.org/officeDocument/2006/relationships/customXml" Target="../ink/ink23.xml"/><Relationship Id="rId95" Type="http://schemas.openxmlformats.org/officeDocument/2006/relationships/customXml" Target="../ink/ink68.xml"/><Relationship Id="rId160" Type="http://schemas.openxmlformats.org/officeDocument/2006/relationships/image" Target="../media/image84.png"/><Relationship Id="rId181" Type="http://schemas.openxmlformats.org/officeDocument/2006/relationships/customXml" Target="../ink/ink111.xml"/><Relationship Id="rId22" Type="http://schemas.openxmlformats.org/officeDocument/2006/relationships/image" Target="../media/image150.png"/><Relationship Id="rId43" Type="http://schemas.openxmlformats.org/officeDocument/2006/relationships/customXml" Target="../ink/ink42.xml"/><Relationship Id="rId64" Type="http://schemas.openxmlformats.org/officeDocument/2006/relationships/image" Target="../media/image36.png"/><Relationship Id="rId118" Type="http://schemas.openxmlformats.org/officeDocument/2006/relationships/image" Target="../media/image63.png"/><Relationship Id="rId139" Type="http://schemas.openxmlformats.org/officeDocument/2006/relationships/customXml" Target="../ink/ink90.xml"/><Relationship Id="rId85" Type="http://schemas.openxmlformats.org/officeDocument/2006/relationships/customXml" Target="../ink/ink63.xml"/><Relationship Id="rId150" Type="http://schemas.openxmlformats.org/officeDocument/2006/relationships/image" Target="../media/image79.png"/><Relationship Id="rId171" Type="http://schemas.openxmlformats.org/officeDocument/2006/relationships/customXml" Target="../ink/ink106.xml"/><Relationship Id="rId192" Type="http://schemas.openxmlformats.org/officeDocument/2006/relationships/image" Target="../media/image100.png"/><Relationship Id="rId12" Type="http://schemas.openxmlformats.org/officeDocument/2006/relationships/image" Target="../media/image1010.png"/><Relationship Id="rId33" Type="http://schemas.openxmlformats.org/officeDocument/2006/relationships/customXml" Target="../ink/ink37.xml"/><Relationship Id="rId108" Type="http://schemas.openxmlformats.org/officeDocument/2006/relationships/image" Target="../media/image58.png"/><Relationship Id="rId129" Type="http://schemas.openxmlformats.org/officeDocument/2006/relationships/customXml" Target="../ink/ink85.xml"/><Relationship Id="rId54" Type="http://schemas.openxmlformats.org/officeDocument/2006/relationships/image" Target="../media/image31.png"/><Relationship Id="rId75" Type="http://schemas.openxmlformats.org/officeDocument/2006/relationships/customXml" Target="../ink/ink58.xml"/><Relationship Id="rId96" Type="http://schemas.openxmlformats.org/officeDocument/2006/relationships/image" Target="../media/image52.png"/><Relationship Id="rId140" Type="http://schemas.openxmlformats.org/officeDocument/2006/relationships/image" Target="../media/image74.png"/><Relationship Id="rId161" Type="http://schemas.openxmlformats.org/officeDocument/2006/relationships/customXml" Target="../ink/ink101.xml"/><Relationship Id="rId182" Type="http://schemas.openxmlformats.org/officeDocument/2006/relationships/image" Target="../media/image95.png"/><Relationship Id="rId6" Type="http://schemas.openxmlformats.org/officeDocument/2006/relationships/image" Target="../media/image710.png"/><Relationship Id="rId23" Type="http://schemas.openxmlformats.org/officeDocument/2006/relationships/customXml" Target="../ink/ink32.xml"/><Relationship Id="rId119" Type="http://schemas.openxmlformats.org/officeDocument/2006/relationships/customXml" Target="../ink/ink80.xml"/><Relationship Id="rId44" Type="http://schemas.openxmlformats.org/officeDocument/2006/relationships/image" Target="../media/image260.png"/><Relationship Id="rId65" Type="http://schemas.openxmlformats.org/officeDocument/2006/relationships/customXml" Target="../ink/ink53.xml"/><Relationship Id="rId86" Type="http://schemas.openxmlformats.org/officeDocument/2006/relationships/image" Target="../media/image47.png"/><Relationship Id="rId130" Type="http://schemas.openxmlformats.org/officeDocument/2006/relationships/image" Target="../media/image69.png"/><Relationship Id="rId151" Type="http://schemas.openxmlformats.org/officeDocument/2006/relationships/customXml" Target="../ink/ink96.xml"/><Relationship Id="rId172" Type="http://schemas.openxmlformats.org/officeDocument/2006/relationships/image" Target="../media/image90.png"/><Relationship Id="rId193" Type="http://schemas.openxmlformats.org/officeDocument/2006/relationships/customXml" Target="../ink/ink117.xml"/><Relationship Id="rId13" Type="http://schemas.openxmlformats.org/officeDocument/2006/relationships/customXml" Target="../ink/ink27.xml"/><Relationship Id="rId109" Type="http://schemas.openxmlformats.org/officeDocument/2006/relationships/customXml" Target="../ink/ink75.xml"/><Relationship Id="rId34" Type="http://schemas.openxmlformats.org/officeDocument/2006/relationships/image" Target="../media/image210.png"/><Relationship Id="rId55" Type="http://schemas.openxmlformats.org/officeDocument/2006/relationships/customXml" Target="../ink/ink48.xml"/><Relationship Id="rId76" Type="http://schemas.openxmlformats.org/officeDocument/2006/relationships/image" Target="../media/image42.png"/><Relationship Id="rId97" Type="http://schemas.openxmlformats.org/officeDocument/2006/relationships/customXml" Target="../ink/ink69.xml"/><Relationship Id="rId120" Type="http://schemas.openxmlformats.org/officeDocument/2006/relationships/image" Target="../media/image64.png"/><Relationship Id="rId141" Type="http://schemas.openxmlformats.org/officeDocument/2006/relationships/customXml" Target="../ink/ink91.xml"/><Relationship Id="rId7" Type="http://schemas.openxmlformats.org/officeDocument/2006/relationships/customXml" Target="../ink/ink24.xml"/><Relationship Id="rId71" Type="http://schemas.openxmlformats.org/officeDocument/2006/relationships/customXml" Target="../ink/ink56.xml"/><Relationship Id="rId92" Type="http://schemas.openxmlformats.org/officeDocument/2006/relationships/image" Target="../media/image50.png"/><Relationship Id="rId162" Type="http://schemas.openxmlformats.org/officeDocument/2006/relationships/image" Target="../media/image85.png"/><Relationship Id="rId183" Type="http://schemas.openxmlformats.org/officeDocument/2006/relationships/customXml" Target="../ink/ink112.xml"/><Relationship Id="rId2" Type="http://schemas.openxmlformats.org/officeDocument/2006/relationships/image" Target="../media/image26.png"/><Relationship Id="rId29" Type="http://schemas.openxmlformats.org/officeDocument/2006/relationships/customXml" Target="../ink/ink35.xml"/><Relationship Id="rId24" Type="http://schemas.openxmlformats.org/officeDocument/2006/relationships/image" Target="../media/image160.png"/><Relationship Id="rId40" Type="http://schemas.openxmlformats.org/officeDocument/2006/relationships/image" Target="../media/image240.png"/><Relationship Id="rId45" Type="http://schemas.openxmlformats.org/officeDocument/2006/relationships/customXml" Target="../ink/ink43.xml"/><Relationship Id="rId66" Type="http://schemas.openxmlformats.org/officeDocument/2006/relationships/image" Target="../media/image37.png"/><Relationship Id="rId87" Type="http://schemas.openxmlformats.org/officeDocument/2006/relationships/customXml" Target="../ink/ink64.xml"/><Relationship Id="rId110" Type="http://schemas.openxmlformats.org/officeDocument/2006/relationships/image" Target="../media/image59.png"/><Relationship Id="rId115" Type="http://schemas.openxmlformats.org/officeDocument/2006/relationships/customXml" Target="../ink/ink78.xml"/><Relationship Id="rId131" Type="http://schemas.openxmlformats.org/officeDocument/2006/relationships/customXml" Target="../ink/ink86.xml"/><Relationship Id="rId136" Type="http://schemas.openxmlformats.org/officeDocument/2006/relationships/image" Target="../media/image72.png"/><Relationship Id="rId157" Type="http://schemas.openxmlformats.org/officeDocument/2006/relationships/customXml" Target="../ink/ink99.xml"/><Relationship Id="rId178" Type="http://schemas.openxmlformats.org/officeDocument/2006/relationships/image" Target="../media/image93.png"/><Relationship Id="rId61" Type="http://schemas.openxmlformats.org/officeDocument/2006/relationships/customXml" Target="../ink/ink51.xml"/><Relationship Id="rId82" Type="http://schemas.openxmlformats.org/officeDocument/2006/relationships/image" Target="../media/image45.png"/><Relationship Id="rId152" Type="http://schemas.openxmlformats.org/officeDocument/2006/relationships/image" Target="../media/image80.png"/><Relationship Id="rId173" Type="http://schemas.openxmlformats.org/officeDocument/2006/relationships/customXml" Target="../ink/ink107.xml"/><Relationship Id="rId194" Type="http://schemas.openxmlformats.org/officeDocument/2006/relationships/image" Target="../media/image101.png"/><Relationship Id="rId19" Type="http://schemas.openxmlformats.org/officeDocument/2006/relationships/customXml" Target="../ink/ink30.xml"/><Relationship Id="rId14" Type="http://schemas.openxmlformats.org/officeDocument/2006/relationships/image" Target="../media/image119.png"/><Relationship Id="rId30" Type="http://schemas.openxmlformats.org/officeDocument/2006/relationships/image" Target="../media/image190.png"/><Relationship Id="rId35" Type="http://schemas.openxmlformats.org/officeDocument/2006/relationships/customXml" Target="../ink/ink38.xml"/><Relationship Id="rId56" Type="http://schemas.openxmlformats.org/officeDocument/2006/relationships/image" Target="../media/image32.png"/><Relationship Id="rId77" Type="http://schemas.openxmlformats.org/officeDocument/2006/relationships/customXml" Target="../ink/ink59.xml"/><Relationship Id="rId100" Type="http://schemas.openxmlformats.org/officeDocument/2006/relationships/image" Target="../media/image54.png"/><Relationship Id="rId105" Type="http://schemas.openxmlformats.org/officeDocument/2006/relationships/customXml" Target="../ink/ink73.xml"/><Relationship Id="rId126" Type="http://schemas.openxmlformats.org/officeDocument/2006/relationships/image" Target="../media/image67.png"/><Relationship Id="rId147" Type="http://schemas.openxmlformats.org/officeDocument/2006/relationships/customXml" Target="../ink/ink94.xml"/><Relationship Id="rId168" Type="http://schemas.openxmlformats.org/officeDocument/2006/relationships/image" Target="../media/image88.png"/><Relationship Id="rId8" Type="http://schemas.openxmlformats.org/officeDocument/2006/relationships/image" Target="../media/image810.png"/><Relationship Id="rId51" Type="http://schemas.openxmlformats.org/officeDocument/2006/relationships/customXml" Target="../ink/ink46.xml"/><Relationship Id="rId72" Type="http://schemas.openxmlformats.org/officeDocument/2006/relationships/image" Target="../media/image40.png"/><Relationship Id="rId93" Type="http://schemas.openxmlformats.org/officeDocument/2006/relationships/customXml" Target="../ink/ink67.xml"/><Relationship Id="rId98" Type="http://schemas.openxmlformats.org/officeDocument/2006/relationships/image" Target="../media/image53.png"/><Relationship Id="rId121" Type="http://schemas.openxmlformats.org/officeDocument/2006/relationships/customXml" Target="../ink/ink81.xml"/><Relationship Id="rId142" Type="http://schemas.openxmlformats.org/officeDocument/2006/relationships/image" Target="../media/image75.png"/><Relationship Id="rId163" Type="http://schemas.openxmlformats.org/officeDocument/2006/relationships/customXml" Target="../ink/ink102.xml"/><Relationship Id="rId184" Type="http://schemas.openxmlformats.org/officeDocument/2006/relationships/image" Target="../media/image96.png"/><Relationship Id="rId189" Type="http://schemas.openxmlformats.org/officeDocument/2006/relationships/customXml" Target="../ink/ink115.xml"/><Relationship Id="rId3" Type="http://schemas.openxmlformats.org/officeDocument/2006/relationships/customXml" Target="../ink/ink22.xml"/><Relationship Id="rId25" Type="http://schemas.openxmlformats.org/officeDocument/2006/relationships/customXml" Target="../ink/ink33.xml"/><Relationship Id="rId46" Type="http://schemas.openxmlformats.org/officeDocument/2006/relationships/image" Target="../media/image27.png"/><Relationship Id="rId67" Type="http://schemas.openxmlformats.org/officeDocument/2006/relationships/customXml" Target="../ink/ink54.xml"/><Relationship Id="rId116" Type="http://schemas.openxmlformats.org/officeDocument/2006/relationships/image" Target="../media/image62.png"/><Relationship Id="rId137" Type="http://schemas.openxmlformats.org/officeDocument/2006/relationships/customXml" Target="../ink/ink89.xml"/><Relationship Id="rId158" Type="http://schemas.openxmlformats.org/officeDocument/2006/relationships/image" Target="../media/image83.png"/><Relationship Id="rId20" Type="http://schemas.openxmlformats.org/officeDocument/2006/relationships/image" Target="../media/image140.png"/><Relationship Id="rId41" Type="http://schemas.openxmlformats.org/officeDocument/2006/relationships/customXml" Target="../ink/ink41.xml"/><Relationship Id="rId62" Type="http://schemas.openxmlformats.org/officeDocument/2006/relationships/image" Target="../media/image35.png"/><Relationship Id="rId83" Type="http://schemas.openxmlformats.org/officeDocument/2006/relationships/customXml" Target="../ink/ink62.xml"/><Relationship Id="rId88" Type="http://schemas.openxmlformats.org/officeDocument/2006/relationships/image" Target="../media/image48.png"/><Relationship Id="rId111" Type="http://schemas.openxmlformats.org/officeDocument/2006/relationships/customXml" Target="../ink/ink76.xml"/><Relationship Id="rId132" Type="http://schemas.openxmlformats.org/officeDocument/2006/relationships/image" Target="../media/image70.png"/><Relationship Id="rId153" Type="http://schemas.openxmlformats.org/officeDocument/2006/relationships/customXml" Target="../ink/ink97.xml"/><Relationship Id="rId174" Type="http://schemas.openxmlformats.org/officeDocument/2006/relationships/image" Target="../media/image91.png"/><Relationship Id="rId179" Type="http://schemas.openxmlformats.org/officeDocument/2006/relationships/customXml" Target="../ink/ink110.xml"/><Relationship Id="rId195" Type="http://schemas.openxmlformats.org/officeDocument/2006/relationships/customXml" Target="../ink/ink118.xml"/><Relationship Id="rId190" Type="http://schemas.openxmlformats.org/officeDocument/2006/relationships/image" Target="../media/image99.png"/><Relationship Id="rId15" Type="http://schemas.openxmlformats.org/officeDocument/2006/relationships/customXml" Target="../ink/ink28.xml"/><Relationship Id="rId36" Type="http://schemas.openxmlformats.org/officeDocument/2006/relationships/image" Target="../media/image220.png"/><Relationship Id="rId57" Type="http://schemas.openxmlformats.org/officeDocument/2006/relationships/customXml" Target="../ink/ink49.xml"/><Relationship Id="rId106" Type="http://schemas.openxmlformats.org/officeDocument/2006/relationships/image" Target="../media/image57.png"/><Relationship Id="rId127" Type="http://schemas.openxmlformats.org/officeDocument/2006/relationships/customXml" Target="../ink/ink84.xml"/><Relationship Id="rId10" Type="http://schemas.openxmlformats.org/officeDocument/2006/relationships/image" Target="../media/image910.png"/><Relationship Id="rId31" Type="http://schemas.openxmlformats.org/officeDocument/2006/relationships/customXml" Target="../ink/ink36.xml"/><Relationship Id="rId52" Type="http://schemas.openxmlformats.org/officeDocument/2006/relationships/image" Target="../media/image30.png"/><Relationship Id="rId73" Type="http://schemas.openxmlformats.org/officeDocument/2006/relationships/customXml" Target="../ink/ink57.xml"/><Relationship Id="rId78" Type="http://schemas.openxmlformats.org/officeDocument/2006/relationships/image" Target="../media/image43.png"/><Relationship Id="rId94" Type="http://schemas.openxmlformats.org/officeDocument/2006/relationships/image" Target="../media/image51.png"/><Relationship Id="rId99" Type="http://schemas.openxmlformats.org/officeDocument/2006/relationships/customXml" Target="../ink/ink70.xml"/><Relationship Id="rId101" Type="http://schemas.openxmlformats.org/officeDocument/2006/relationships/customXml" Target="../ink/ink71.xml"/><Relationship Id="rId122" Type="http://schemas.openxmlformats.org/officeDocument/2006/relationships/image" Target="../media/image65.png"/><Relationship Id="rId143" Type="http://schemas.openxmlformats.org/officeDocument/2006/relationships/customXml" Target="../ink/ink92.xml"/><Relationship Id="rId148" Type="http://schemas.openxmlformats.org/officeDocument/2006/relationships/image" Target="../media/image78.png"/><Relationship Id="rId164" Type="http://schemas.openxmlformats.org/officeDocument/2006/relationships/image" Target="../media/image86.png"/><Relationship Id="rId169" Type="http://schemas.openxmlformats.org/officeDocument/2006/relationships/customXml" Target="../ink/ink105.xml"/><Relationship Id="rId185" Type="http://schemas.openxmlformats.org/officeDocument/2006/relationships/customXml" Target="../ink/ink113.xml"/><Relationship Id="rId4" Type="http://schemas.openxmlformats.org/officeDocument/2006/relationships/image" Target="../media/image610.png"/><Relationship Id="rId9" Type="http://schemas.openxmlformats.org/officeDocument/2006/relationships/customXml" Target="../ink/ink25.xml"/><Relationship Id="rId180" Type="http://schemas.openxmlformats.org/officeDocument/2006/relationships/image" Target="../media/image94.png"/><Relationship Id="rId26" Type="http://schemas.openxmlformats.org/officeDocument/2006/relationships/image" Target="../media/image170.png"/><Relationship Id="rId47" Type="http://schemas.openxmlformats.org/officeDocument/2006/relationships/customXml" Target="../ink/ink44.xml"/><Relationship Id="rId68" Type="http://schemas.openxmlformats.org/officeDocument/2006/relationships/image" Target="../media/image38.png"/><Relationship Id="rId89" Type="http://schemas.openxmlformats.org/officeDocument/2006/relationships/customXml" Target="../ink/ink65.xml"/><Relationship Id="rId112" Type="http://schemas.openxmlformats.org/officeDocument/2006/relationships/image" Target="../media/image60.png"/><Relationship Id="rId133" Type="http://schemas.openxmlformats.org/officeDocument/2006/relationships/customXml" Target="../ink/ink87.xml"/><Relationship Id="rId154" Type="http://schemas.openxmlformats.org/officeDocument/2006/relationships/image" Target="../media/image81.png"/><Relationship Id="rId175" Type="http://schemas.openxmlformats.org/officeDocument/2006/relationships/customXml" Target="../ink/ink108.xml"/><Relationship Id="rId196" Type="http://schemas.openxmlformats.org/officeDocument/2006/relationships/image" Target="../media/image102.png"/><Relationship Id="rId16" Type="http://schemas.openxmlformats.org/officeDocument/2006/relationships/image" Target="../media/image120.png"/><Relationship Id="rId37" Type="http://schemas.openxmlformats.org/officeDocument/2006/relationships/customXml" Target="../ink/ink39.xml"/><Relationship Id="rId58" Type="http://schemas.openxmlformats.org/officeDocument/2006/relationships/image" Target="../media/image33.png"/><Relationship Id="rId79" Type="http://schemas.openxmlformats.org/officeDocument/2006/relationships/customXml" Target="../ink/ink60.xml"/><Relationship Id="rId102" Type="http://schemas.openxmlformats.org/officeDocument/2006/relationships/image" Target="../media/image55.png"/><Relationship Id="rId123" Type="http://schemas.openxmlformats.org/officeDocument/2006/relationships/customXml" Target="../ink/ink82.xml"/><Relationship Id="rId144" Type="http://schemas.openxmlformats.org/officeDocument/2006/relationships/image" Target="../media/image76.png"/><Relationship Id="rId90" Type="http://schemas.openxmlformats.org/officeDocument/2006/relationships/image" Target="../media/image49.png"/><Relationship Id="rId165" Type="http://schemas.openxmlformats.org/officeDocument/2006/relationships/customXml" Target="../ink/ink103.xml"/><Relationship Id="rId186" Type="http://schemas.openxmlformats.org/officeDocument/2006/relationships/image" Target="../media/image97.png"/><Relationship Id="rId27" Type="http://schemas.openxmlformats.org/officeDocument/2006/relationships/customXml" Target="../ink/ink34.xml"/><Relationship Id="rId48" Type="http://schemas.openxmlformats.org/officeDocument/2006/relationships/image" Target="../media/image28.png"/><Relationship Id="rId69" Type="http://schemas.openxmlformats.org/officeDocument/2006/relationships/customXml" Target="../ink/ink55.xml"/><Relationship Id="rId113" Type="http://schemas.openxmlformats.org/officeDocument/2006/relationships/customXml" Target="../ink/ink77.xml"/><Relationship Id="rId134" Type="http://schemas.openxmlformats.org/officeDocument/2006/relationships/image" Target="../media/image71.png"/><Relationship Id="rId80" Type="http://schemas.openxmlformats.org/officeDocument/2006/relationships/image" Target="../media/image44.png"/><Relationship Id="rId155" Type="http://schemas.openxmlformats.org/officeDocument/2006/relationships/customXml" Target="../ink/ink98.xml"/><Relationship Id="rId176" Type="http://schemas.openxmlformats.org/officeDocument/2006/relationships/image" Target="../media/image92.png"/><Relationship Id="rId197" Type="http://schemas.openxmlformats.org/officeDocument/2006/relationships/customXml" Target="../ink/ink119.xml"/><Relationship Id="rId17" Type="http://schemas.openxmlformats.org/officeDocument/2006/relationships/customXml" Target="../ink/ink29.xml"/><Relationship Id="rId38" Type="http://schemas.openxmlformats.org/officeDocument/2006/relationships/image" Target="../media/image230.png"/><Relationship Id="rId59" Type="http://schemas.openxmlformats.org/officeDocument/2006/relationships/customXml" Target="../ink/ink50.xml"/><Relationship Id="rId103" Type="http://schemas.openxmlformats.org/officeDocument/2006/relationships/customXml" Target="../ink/ink72.xml"/><Relationship Id="rId124" Type="http://schemas.openxmlformats.org/officeDocument/2006/relationships/image" Target="../media/image66.png"/><Relationship Id="rId70" Type="http://schemas.openxmlformats.org/officeDocument/2006/relationships/image" Target="../media/image39.png"/><Relationship Id="rId91" Type="http://schemas.openxmlformats.org/officeDocument/2006/relationships/customXml" Target="../ink/ink66.xml"/><Relationship Id="rId145" Type="http://schemas.openxmlformats.org/officeDocument/2006/relationships/customXml" Target="../ink/ink93.xml"/><Relationship Id="rId166" Type="http://schemas.openxmlformats.org/officeDocument/2006/relationships/image" Target="../media/image87.png"/><Relationship Id="rId187" Type="http://schemas.openxmlformats.org/officeDocument/2006/relationships/customXml" Target="../ink/ink114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80.png"/><Relationship Id="rId49" Type="http://schemas.openxmlformats.org/officeDocument/2006/relationships/customXml" Target="../ink/ink45.xml"/><Relationship Id="rId114" Type="http://schemas.openxmlformats.org/officeDocument/2006/relationships/image" Target="../media/image61.png"/><Relationship Id="rId60" Type="http://schemas.openxmlformats.org/officeDocument/2006/relationships/image" Target="../media/image34.png"/><Relationship Id="rId81" Type="http://schemas.openxmlformats.org/officeDocument/2006/relationships/customXml" Target="../ink/ink61.xml"/><Relationship Id="rId135" Type="http://schemas.openxmlformats.org/officeDocument/2006/relationships/customXml" Target="../ink/ink88.xml"/><Relationship Id="rId156" Type="http://schemas.openxmlformats.org/officeDocument/2006/relationships/image" Target="../media/image82.png"/><Relationship Id="rId177" Type="http://schemas.openxmlformats.org/officeDocument/2006/relationships/customXml" Target="../ink/ink109.xml"/><Relationship Id="rId198" Type="http://schemas.openxmlformats.org/officeDocument/2006/relationships/image" Target="../media/image103.png"/><Relationship Id="rId18" Type="http://schemas.openxmlformats.org/officeDocument/2006/relationships/image" Target="../media/image130.png"/><Relationship Id="rId39" Type="http://schemas.openxmlformats.org/officeDocument/2006/relationships/customXml" Target="../ink/ink40.xml"/><Relationship Id="rId50" Type="http://schemas.openxmlformats.org/officeDocument/2006/relationships/image" Target="../media/image29.png"/><Relationship Id="rId104" Type="http://schemas.openxmlformats.org/officeDocument/2006/relationships/image" Target="../media/image56.png"/><Relationship Id="rId125" Type="http://schemas.openxmlformats.org/officeDocument/2006/relationships/customXml" Target="../ink/ink83.xml"/><Relationship Id="rId146" Type="http://schemas.openxmlformats.org/officeDocument/2006/relationships/image" Target="../media/image77.png"/><Relationship Id="rId167" Type="http://schemas.openxmlformats.org/officeDocument/2006/relationships/customXml" Target="../ink/ink104.xml"/><Relationship Id="rId188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120.xml"/><Relationship Id="rId7" Type="http://schemas.openxmlformats.org/officeDocument/2006/relationships/customXml" Target="../ink/ink122.xml"/><Relationship Id="rId12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customXml" Target="../ink/ink124.xml"/><Relationship Id="rId5" Type="http://schemas.openxmlformats.org/officeDocument/2006/relationships/customXml" Target="../ink/ink121.xml"/><Relationship Id="rId10" Type="http://schemas.openxmlformats.org/officeDocument/2006/relationships/image" Target="../media/image108.png"/><Relationship Id="rId4" Type="http://schemas.openxmlformats.org/officeDocument/2006/relationships/image" Target="../media/image105.png"/><Relationship Id="rId9" Type="http://schemas.openxmlformats.org/officeDocument/2006/relationships/customXml" Target="../ink/ink1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10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Spring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9D2945-5CE6-457B-B79A-F85872BB85A2}"/>
              </a:ext>
            </a:extLst>
          </p:cNvPr>
          <p:cNvGrpSpPr/>
          <p:nvPr/>
        </p:nvGrpSpPr>
        <p:grpSpPr>
          <a:xfrm>
            <a:off x="6750289" y="2684059"/>
            <a:ext cx="329040" cy="358920"/>
            <a:chOff x="6750289" y="2684059"/>
            <a:chExt cx="32904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D61509-D79B-46A8-88E7-ACBDC5454F54}"/>
                    </a:ext>
                  </a:extLst>
                </p14:cNvPr>
                <p14:cNvContentPartPr/>
                <p14:nvPr/>
              </p14:nvContentPartPr>
              <p14:xfrm>
                <a:off x="6750289" y="2730139"/>
                <a:ext cx="25920" cy="160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D61509-D79B-46A8-88E7-ACBDC5454F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1289" y="2721139"/>
                  <a:ext cx="43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93001B-89D4-4CB3-ACFE-94C6266B0A7D}"/>
                    </a:ext>
                  </a:extLst>
                </p14:cNvPr>
                <p14:cNvContentPartPr/>
                <p14:nvPr/>
              </p14:nvContentPartPr>
              <p14:xfrm>
                <a:off x="6857569" y="2684059"/>
                <a:ext cx="221760" cy="358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93001B-89D4-4CB3-ACFE-94C6266B0A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48929" y="2675419"/>
                  <a:ext cx="2394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CC10AF-3D51-4F08-930D-13382A0D0FAB}"/>
              </a:ext>
            </a:extLst>
          </p:cNvPr>
          <p:cNvGrpSpPr/>
          <p:nvPr/>
        </p:nvGrpSpPr>
        <p:grpSpPr>
          <a:xfrm>
            <a:off x="5242609" y="2572459"/>
            <a:ext cx="761760" cy="696960"/>
            <a:chOff x="5242609" y="2572459"/>
            <a:chExt cx="761760" cy="69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6B49B81-16DD-4BCB-98D4-E3AFB526B4B3}"/>
                    </a:ext>
                  </a:extLst>
                </p14:cNvPr>
                <p14:cNvContentPartPr/>
                <p14:nvPr/>
              </p14:nvContentPartPr>
              <p14:xfrm>
                <a:off x="5450329" y="2790619"/>
                <a:ext cx="27000" cy="121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6B49B81-16DD-4BCB-98D4-E3AFB526B4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41689" y="2781619"/>
                  <a:ext cx="44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BD0D35-C8CA-41DA-B665-CA5FAB735BD6}"/>
                    </a:ext>
                  </a:extLst>
                </p14:cNvPr>
                <p14:cNvContentPartPr/>
                <p14:nvPr/>
              </p14:nvContentPartPr>
              <p14:xfrm>
                <a:off x="5515849" y="2733019"/>
                <a:ext cx="87120" cy="194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BD0D35-C8CA-41DA-B665-CA5FAB735BD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06849" y="2724019"/>
                  <a:ext cx="104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A63714-C339-4EF6-A8E8-EC0D8A93FCBF}"/>
                    </a:ext>
                  </a:extLst>
                </p14:cNvPr>
                <p14:cNvContentPartPr/>
                <p14:nvPr/>
              </p14:nvContentPartPr>
              <p14:xfrm>
                <a:off x="5408569" y="3116419"/>
                <a:ext cx="40680" cy="153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A63714-C339-4EF6-A8E8-EC0D8A93FC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99569" y="3107779"/>
                  <a:ext cx="58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AC483A-FACC-4461-8E7D-B414F791F074}"/>
                    </a:ext>
                  </a:extLst>
                </p14:cNvPr>
                <p14:cNvContentPartPr/>
                <p14:nvPr/>
              </p14:nvContentPartPr>
              <p14:xfrm>
                <a:off x="5493889" y="3100219"/>
                <a:ext cx="99000" cy="152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AC483A-FACC-4461-8E7D-B414F791F0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85249" y="3091579"/>
                  <a:ext cx="116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5A0716-A60E-4AA6-A29B-07ECC01EFE3D}"/>
                    </a:ext>
                  </a:extLst>
                </p14:cNvPr>
                <p14:cNvContentPartPr/>
                <p14:nvPr/>
              </p14:nvContentPartPr>
              <p14:xfrm>
                <a:off x="5242609" y="2572459"/>
                <a:ext cx="761760" cy="497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5A0716-A60E-4AA6-A29B-07ECC01EFE3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33609" y="2563459"/>
                  <a:ext cx="779400" cy="51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10 due Wednesday @ </a:t>
            </a:r>
            <a:r>
              <a:rPr lang="en-US" dirty="0" err="1"/>
              <a:t>8am</a:t>
            </a:r>
            <a:endParaRPr lang="en-US" dirty="0"/>
          </a:p>
          <a:p>
            <a:r>
              <a:rPr lang="en-US" dirty="0" err="1"/>
              <a:t>PA3</a:t>
            </a:r>
            <a:r>
              <a:rPr lang="en-US" dirty="0"/>
              <a:t> due Wednesday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Survey 4 due Friday @ </a:t>
            </a:r>
            <a:r>
              <a:rPr lang="en-US" dirty="0" err="1"/>
              <a:t>11:59pm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B5B620-A91E-4B06-A98C-7FCF0EE58758}"/>
                  </a:ext>
                </a:extLst>
              </p14:cNvPr>
              <p14:cNvContentPartPr/>
              <p14:nvPr/>
            </p14:nvContentPartPr>
            <p14:xfrm>
              <a:off x="2273329" y="1745179"/>
              <a:ext cx="1180080" cy="25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B5B620-A91E-4B06-A98C-7FCF0EE587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4689" y="1736539"/>
                <a:ext cx="1197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66FD72-0306-4736-A0F3-C207A6691284}"/>
                  </a:ext>
                </a:extLst>
              </p14:cNvPr>
              <p14:cNvContentPartPr/>
              <p14:nvPr/>
            </p14:nvContentPartPr>
            <p14:xfrm>
              <a:off x="1893169" y="2139019"/>
              <a:ext cx="1002960" cy="71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66FD72-0306-4736-A0F3-C207A66912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4529" y="2130019"/>
                <a:ext cx="10206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E43C37-B0FB-4129-AD53-8EF7C3F56FA4}"/>
                  </a:ext>
                </a:extLst>
              </p14:cNvPr>
              <p14:cNvContentPartPr/>
              <p14:nvPr/>
            </p14:nvContentPartPr>
            <p14:xfrm>
              <a:off x="2295289" y="2620699"/>
              <a:ext cx="744480" cy="51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E43C37-B0FB-4129-AD53-8EF7C3F56F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6649" y="2612059"/>
                <a:ext cx="76212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240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4E78-EA24-421C-8853-BB05A72D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WeeklyPay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9B527-C90C-4A28-A662-450CD2F8F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weeklyPay</a:t>
            </a:r>
            <a:r>
              <a:rPr lang="en-US" dirty="0"/>
              <a:t>: takes a number of hours worked and an hourly rate, and returns the pay with overtime (over 40 hours) counting as double the rate</a:t>
            </a:r>
          </a:p>
        </p:txBody>
      </p:sp>
    </p:spTree>
    <p:extLst>
      <p:ext uri="{BB962C8B-B14F-4D97-AF65-F5344CB8AC3E}">
        <p14:creationId xmlns:p14="http://schemas.microsoft.com/office/powerpoint/2010/main" val="81341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37B3BA-8E63-427A-A988-CD9FBAB80F2E}"/>
                  </a:ext>
                </a:extLst>
              </p14:cNvPr>
              <p14:cNvContentPartPr/>
              <p14:nvPr/>
            </p14:nvContentPartPr>
            <p14:xfrm>
              <a:off x="5821129" y="4594579"/>
              <a:ext cx="1551240" cy="54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37B3BA-8E63-427A-A988-CD9FBAB80F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489" y="4585579"/>
                <a:ext cx="1568880" cy="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E720A0-D85E-4A00-8870-599A9C790D0A}"/>
                  </a:ext>
                </a:extLst>
              </p14:cNvPr>
              <p14:cNvContentPartPr/>
              <p14:nvPr/>
            </p14:nvContentPartPr>
            <p14:xfrm>
              <a:off x="3548449" y="735739"/>
              <a:ext cx="1120320" cy="38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E720A0-D85E-4A00-8870-599A9C790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9449" y="727099"/>
                <a:ext cx="113796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11A52F4-1B87-40E7-B5A9-4F130CAAC576}"/>
              </a:ext>
            </a:extLst>
          </p:cNvPr>
          <p:cNvGrpSpPr/>
          <p:nvPr/>
        </p:nvGrpSpPr>
        <p:grpSpPr>
          <a:xfrm>
            <a:off x="4269529" y="834379"/>
            <a:ext cx="451440" cy="104400"/>
            <a:chOff x="4269529" y="834379"/>
            <a:chExt cx="451440" cy="10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035C9E0-159D-4919-B0F5-D7C7022FC6E7}"/>
                    </a:ext>
                  </a:extLst>
                </p14:cNvPr>
                <p14:cNvContentPartPr/>
                <p14:nvPr/>
              </p14:nvContentPartPr>
              <p14:xfrm>
                <a:off x="4269529" y="839779"/>
                <a:ext cx="105480" cy="99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035C9E0-159D-4919-B0F5-D7C7022FC6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0529" y="831139"/>
                  <a:ext cx="123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8C74FF-CE10-476B-BCEF-B1C81C527342}"/>
                    </a:ext>
                  </a:extLst>
                </p14:cNvPr>
                <p14:cNvContentPartPr/>
                <p14:nvPr/>
              </p14:nvContentPartPr>
              <p14:xfrm>
                <a:off x="4418209" y="834379"/>
                <a:ext cx="69840" cy="80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8C74FF-CE10-476B-BCEF-B1C81C5273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09569" y="825739"/>
                  <a:ext cx="87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E3C9BD-A061-472F-9AB8-CA8D0D9122C6}"/>
                    </a:ext>
                  </a:extLst>
                </p14:cNvPr>
                <p14:cNvContentPartPr/>
                <p14:nvPr/>
              </p14:nvContentPartPr>
              <p14:xfrm>
                <a:off x="4510729" y="853099"/>
                <a:ext cx="210240" cy="83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E3C9BD-A061-472F-9AB8-CA8D0D9122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02089" y="844099"/>
                  <a:ext cx="22788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C7D41C8-DA5E-468F-B4EA-F8A2743FA071}"/>
                  </a:ext>
                </a:extLst>
              </p14:cNvPr>
              <p14:cNvContentPartPr/>
              <p14:nvPr/>
            </p14:nvContentPartPr>
            <p14:xfrm>
              <a:off x="4113289" y="809539"/>
              <a:ext cx="75240" cy="65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C7D41C8-DA5E-468F-B4EA-F8A2743FA0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4289" y="800899"/>
                <a:ext cx="928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FC9E5B2-E43B-4D05-A313-D507CBD8AF81}"/>
                  </a:ext>
                </a:extLst>
              </p14:cNvPr>
              <p14:cNvContentPartPr/>
              <p14:nvPr/>
            </p14:nvContentPartPr>
            <p14:xfrm>
              <a:off x="4803769" y="812779"/>
              <a:ext cx="71640" cy="74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FC9E5B2-E43B-4D05-A313-D507CBD8AF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95129" y="804139"/>
                <a:ext cx="8928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7BC30133-1EFB-436E-8B3C-AC5B287BFFB1}"/>
              </a:ext>
            </a:extLst>
          </p:cNvPr>
          <p:cNvGrpSpPr/>
          <p:nvPr/>
        </p:nvGrpSpPr>
        <p:grpSpPr>
          <a:xfrm>
            <a:off x="5708089" y="2984299"/>
            <a:ext cx="370800" cy="94320"/>
            <a:chOff x="5708089" y="2984299"/>
            <a:chExt cx="370800" cy="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0E39D27-ABA2-4BC1-A5A4-306318DA84E7}"/>
                    </a:ext>
                  </a:extLst>
                </p14:cNvPr>
                <p14:cNvContentPartPr/>
                <p14:nvPr/>
              </p14:nvContentPartPr>
              <p14:xfrm>
                <a:off x="5708089" y="2984299"/>
                <a:ext cx="65520" cy="54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0E39D27-ABA2-4BC1-A5A4-306318DA84E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99449" y="2975299"/>
                  <a:ext cx="83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D23C0B-7CBA-4F6C-8187-FF74FAA9E74E}"/>
                    </a:ext>
                  </a:extLst>
                </p14:cNvPr>
                <p14:cNvContentPartPr/>
                <p14:nvPr/>
              </p14:nvContentPartPr>
              <p14:xfrm>
                <a:off x="5807449" y="3008419"/>
                <a:ext cx="100800" cy="65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D23C0B-7CBA-4F6C-8187-FF74FAA9E74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98809" y="2999779"/>
                  <a:ext cx="118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270DD7-4716-48FF-A2D3-327C8A2D5E05}"/>
                    </a:ext>
                  </a:extLst>
                </p14:cNvPr>
                <p14:cNvContentPartPr/>
                <p14:nvPr/>
              </p14:nvContentPartPr>
              <p14:xfrm>
                <a:off x="5920129" y="3021019"/>
                <a:ext cx="158760" cy="57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270DD7-4716-48FF-A2D3-327C8A2D5E0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11489" y="3012379"/>
                  <a:ext cx="1764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0F56F5C-883B-434F-A871-14951C0282E0}"/>
              </a:ext>
            </a:extLst>
          </p:cNvPr>
          <p:cNvGrpSpPr/>
          <p:nvPr/>
        </p:nvGrpSpPr>
        <p:grpSpPr>
          <a:xfrm>
            <a:off x="2504449" y="2933539"/>
            <a:ext cx="630000" cy="138960"/>
            <a:chOff x="2504449" y="2933539"/>
            <a:chExt cx="630000" cy="1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C196DF-5631-42AC-9B18-173094FBC1A4}"/>
                    </a:ext>
                  </a:extLst>
                </p14:cNvPr>
                <p14:cNvContentPartPr/>
                <p14:nvPr/>
              </p14:nvContentPartPr>
              <p14:xfrm>
                <a:off x="2504449" y="2933539"/>
                <a:ext cx="109800" cy="77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C196DF-5631-42AC-9B18-173094FBC1A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95449" y="2924899"/>
                  <a:ext cx="127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9A03E73-E59B-4538-96E5-B186DF7169A3}"/>
                    </a:ext>
                  </a:extLst>
                </p14:cNvPr>
                <p14:cNvContentPartPr/>
                <p14:nvPr/>
              </p14:nvContentPartPr>
              <p14:xfrm>
                <a:off x="3023929" y="2954059"/>
                <a:ext cx="110520" cy="79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9A03E73-E59B-4538-96E5-B186DF7169A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14929" y="2945419"/>
                  <a:ext cx="128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5F0F4AF-64C1-4BE5-A888-6595EB0E9298}"/>
                    </a:ext>
                  </a:extLst>
                </p14:cNvPr>
                <p14:cNvContentPartPr/>
                <p14:nvPr/>
              </p14:nvContentPartPr>
              <p14:xfrm>
                <a:off x="2628649" y="3003019"/>
                <a:ext cx="78840" cy="59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5F0F4AF-64C1-4BE5-A888-6595EB0E929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20009" y="2994019"/>
                  <a:ext cx="96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130EC8-498E-4EAE-B14A-698B87F3B36E}"/>
                    </a:ext>
                  </a:extLst>
                </p14:cNvPr>
                <p14:cNvContentPartPr/>
                <p14:nvPr/>
              </p14:nvContentPartPr>
              <p14:xfrm>
                <a:off x="2721889" y="3005539"/>
                <a:ext cx="206640" cy="66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130EC8-498E-4EAE-B14A-698B87F3B3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13249" y="2996539"/>
                  <a:ext cx="22428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A4DB6EC-2753-48E4-80BE-0F46D4A0B1C5}"/>
                  </a:ext>
                </a:extLst>
              </p14:cNvPr>
              <p14:cNvContentPartPr/>
              <p14:nvPr/>
            </p14:nvContentPartPr>
            <p14:xfrm>
              <a:off x="6191929" y="2961619"/>
              <a:ext cx="73080" cy="716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A4DB6EC-2753-48E4-80BE-0F46D4A0B1C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183289" y="2952979"/>
                <a:ext cx="90720" cy="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20A3B3-97EA-4719-BA8D-6946EE1808E2}"/>
                  </a:ext>
                </a:extLst>
              </p14:cNvPr>
              <p14:cNvContentPartPr/>
              <p14:nvPr/>
            </p14:nvContentPartPr>
            <p14:xfrm>
              <a:off x="3747169" y="4347979"/>
              <a:ext cx="1631520" cy="48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20A3B3-97EA-4719-BA8D-6946EE1808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8169" y="4338979"/>
                <a:ext cx="1649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16E826-C3E8-4261-BE02-8611AC68A97C}"/>
                  </a:ext>
                </a:extLst>
              </p14:cNvPr>
              <p14:cNvContentPartPr/>
              <p14:nvPr/>
            </p14:nvContentPartPr>
            <p14:xfrm>
              <a:off x="2620729" y="4627699"/>
              <a:ext cx="1222560" cy="7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16E826-C3E8-4261-BE02-8611AC68A9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2089" y="4619059"/>
                <a:ext cx="12402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C2E84B4-B529-4F74-AACF-2DD578018E7E}"/>
                  </a:ext>
                </a:extLst>
              </p14:cNvPr>
              <p14:cNvContentPartPr/>
              <p14:nvPr/>
            </p14:nvContentPartPr>
            <p14:xfrm>
              <a:off x="5390929" y="4650379"/>
              <a:ext cx="1206360" cy="63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C2E84B4-B529-4F74-AACF-2DD578018E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1929" y="4641379"/>
                <a:ext cx="122400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9DB48B0-A472-47F9-A504-BEC232C55D85}"/>
                  </a:ext>
                </a:extLst>
              </p14:cNvPr>
              <p14:cNvContentPartPr/>
              <p14:nvPr/>
            </p14:nvContentPartPr>
            <p14:xfrm>
              <a:off x="2283527" y="3337170"/>
              <a:ext cx="172080" cy="82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9DB48B0-A472-47F9-A504-BEC232C55D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4887" y="3328170"/>
                <a:ext cx="1897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9CC19B-19AC-4F66-BDCD-3F67AA032AF0}"/>
                  </a:ext>
                </a:extLst>
              </p14:cNvPr>
              <p14:cNvContentPartPr/>
              <p14:nvPr/>
            </p14:nvContentPartPr>
            <p14:xfrm>
              <a:off x="2288567" y="3521850"/>
              <a:ext cx="4680" cy="1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9CC19B-19AC-4F66-BDCD-3F67AA032A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9567" y="3513210"/>
                <a:ext cx="2232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00E889-000A-4CAC-92F0-94835C5F16CF}"/>
              </a:ext>
            </a:extLst>
          </p:cNvPr>
          <p:cNvGrpSpPr/>
          <p:nvPr/>
        </p:nvGrpSpPr>
        <p:grpSpPr>
          <a:xfrm>
            <a:off x="1686287" y="3265170"/>
            <a:ext cx="471600" cy="204840"/>
            <a:chOff x="1686287" y="3265170"/>
            <a:chExt cx="47160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FA7D9E-1D6D-4E74-8171-F1D95D607067}"/>
                    </a:ext>
                  </a:extLst>
                </p14:cNvPr>
                <p14:cNvContentPartPr/>
                <p14:nvPr/>
              </p14:nvContentPartPr>
              <p14:xfrm>
                <a:off x="1686287" y="3269850"/>
                <a:ext cx="108720" cy="200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FA7D9E-1D6D-4E74-8171-F1D95D6070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7287" y="3260850"/>
                  <a:ext cx="126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DD15F1-6467-4B06-822B-76B88A096EA1}"/>
                    </a:ext>
                  </a:extLst>
                </p14:cNvPr>
                <p14:cNvContentPartPr/>
                <p14:nvPr/>
              </p14:nvContentPartPr>
              <p14:xfrm>
                <a:off x="1794287" y="3351210"/>
                <a:ext cx="53280" cy="86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DD15F1-6467-4B06-822B-76B88A096E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85287" y="3342210"/>
                  <a:ext cx="70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9470B7-C4B3-41C1-9878-30221DC232A6}"/>
                    </a:ext>
                  </a:extLst>
                </p14:cNvPr>
                <p14:cNvContentPartPr/>
                <p14:nvPr/>
              </p14:nvContentPartPr>
              <p14:xfrm>
                <a:off x="1879607" y="3360570"/>
                <a:ext cx="77040" cy="7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9470B7-C4B3-41C1-9878-30221DC232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70607" y="3351570"/>
                  <a:ext cx="94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3C2C88-6235-4DEB-B617-2C31E8C8E308}"/>
                    </a:ext>
                  </a:extLst>
                </p14:cNvPr>
                <p14:cNvContentPartPr/>
                <p14:nvPr/>
              </p14:nvContentPartPr>
              <p14:xfrm>
                <a:off x="1949447" y="3288570"/>
                <a:ext cx="83160" cy="114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3C2C88-6235-4DEB-B617-2C31E8C8E3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40807" y="3279570"/>
                  <a:ext cx="100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984446-13D4-4232-AE74-2551E1A007B8}"/>
                    </a:ext>
                  </a:extLst>
                </p14:cNvPr>
                <p14:cNvContentPartPr/>
                <p14:nvPr/>
              </p14:nvContentPartPr>
              <p14:xfrm>
                <a:off x="2028647" y="3265170"/>
                <a:ext cx="48240" cy="14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984446-13D4-4232-AE74-2551E1A007B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20007" y="3256530"/>
                  <a:ext cx="65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5A7DDA-6A92-42D3-90D3-D163854465DE}"/>
                    </a:ext>
                  </a:extLst>
                </p14:cNvPr>
                <p14:cNvContentPartPr/>
                <p14:nvPr/>
              </p14:nvContentPartPr>
              <p14:xfrm>
                <a:off x="2086247" y="3328890"/>
                <a:ext cx="71640" cy="79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5A7DDA-6A92-42D3-90D3-D163854465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77247" y="3320250"/>
                  <a:ext cx="8928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3A6D31-3473-435F-B8A5-587F8544EA30}"/>
                  </a:ext>
                </a:extLst>
              </p14:cNvPr>
              <p14:cNvContentPartPr/>
              <p14:nvPr/>
            </p14:nvContentPartPr>
            <p14:xfrm>
              <a:off x="2295767" y="3326010"/>
              <a:ext cx="199440" cy="87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3A6D31-3473-435F-B8A5-587F8544EA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7127" y="3317010"/>
                <a:ext cx="21708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9B4BCF4-4428-4EE3-92A2-9DF05320016A}"/>
              </a:ext>
            </a:extLst>
          </p:cNvPr>
          <p:cNvGrpSpPr/>
          <p:nvPr/>
        </p:nvGrpSpPr>
        <p:grpSpPr>
          <a:xfrm>
            <a:off x="2455607" y="1835970"/>
            <a:ext cx="61200" cy="130320"/>
            <a:chOff x="2455607" y="1835970"/>
            <a:chExt cx="6120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F669FB-DA13-4AD1-9D7D-57A35ECA7D2A}"/>
                    </a:ext>
                  </a:extLst>
                </p14:cNvPr>
                <p14:cNvContentPartPr/>
                <p14:nvPr/>
              </p14:nvContentPartPr>
              <p14:xfrm>
                <a:off x="2489807" y="1835970"/>
                <a:ext cx="21240" cy="13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F669FB-DA13-4AD1-9D7D-57A35ECA7D2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81167" y="1826970"/>
                  <a:ext cx="38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D34069-891B-4444-A08A-833A106A0700}"/>
                    </a:ext>
                  </a:extLst>
                </p14:cNvPr>
                <p14:cNvContentPartPr/>
                <p14:nvPr/>
              </p14:nvContentPartPr>
              <p14:xfrm>
                <a:off x="2455607" y="1906890"/>
                <a:ext cx="61200" cy="59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D34069-891B-4444-A08A-833A106A070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46967" y="1897890"/>
                  <a:ext cx="788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680D03-736C-4E61-90B2-916D8E951B5D}"/>
              </a:ext>
            </a:extLst>
          </p:cNvPr>
          <p:cNvGrpSpPr/>
          <p:nvPr/>
        </p:nvGrpSpPr>
        <p:grpSpPr>
          <a:xfrm>
            <a:off x="960769" y="1772179"/>
            <a:ext cx="846360" cy="234720"/>
            <a:chOff x="960769" y="1772179"/>
            <a:chExt cx="84636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6B364B-A769-4BE0-87D4-87586E3FD6F9}"/>
                    </a:ext>
                  </a:extLst>
                </p14:cNvPr>
                <p14:cNvContentPartPr/>
                <p14:nvPr/>
              </p14:nvContentPartPr>
              <p14:xfrm>
                <a:off x="1576729" y="1843459"/>
                <a:ext cx="230400" cy="106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6B364B-A769-4BE0-87D4-87586E3FD6F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67729" y="1834819"/>
                  <a:ext cx="248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DA1A8F2-0CC2-4755-9DB3-1B09BC78CFE3}"/>
                    </a:ext>
                  </a:extLst>
                </p14:cNvPr>
                <p14:cNvContentPartPr/>
                <p14:nvPr/>
              </p14:nvContentPartPr>
              <p14:xfrm>
                <a:off x="960769" y="1784419"/>
                <a:ext cx="96840" cy="222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DA1A8F2-0CC2-4755-9DB3-1B09BC78CF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52129" y="1775419"/>
                  <a:ext cx="114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6E7BDAD-8A55-4901-A639-886D8ED8E2A5}"/>
                    </a:ext>
                  </a:extLst>
                </p14:cNvPr>
                <p14:cNvContentPartPr/>
                <p14:nvPr/>
              </p14:nvContentPartPr>
              <p14:xfrm>
                <a:off x="1077409" y="1878019"/>
                <a:ext cx="61560" cy="69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6E7BDAD-8A55-4901-A639-886D8ED8E2A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8409" y="1869379"/>
                  <a:ext cx="79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B969F1-8341-47F8-8888-0A97D00ADB1B}"/>
                    </a:ext>
                  </a:extLst>
                </p14:cNvPr>
                <p14:cNvContentPartPr/>
                <p14:nvPr/>
              </p14:nvContentPartPr>
              <p14:xfrm>
                <a:off x="1155889" y="1878379"/>
                <a:ext cx="80280" cy="75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B969F1-8341-47F8-8888-0A97D00ADB1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6889" y="1869379"/>
                  <a:ext cx="97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804980-0C6C-4882-B109-6E2B593AB2E8}"/>
                    </a:ext>
                  </a:extLst>
                </p14:cNvPr>
                <p14:cNvContentPartPr/>
                <p14:nvPr/>
              </p14:nvContentPartPr>
              <p14:xfrm>
                <a:off x="1259209" y="1829779"/>
                <a:ext cx="69120" cy="104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804980-0C6C-4882-B109-6E2B593AB2E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50569" y="1820779"/>
                  <a:ext cx="86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A9679E-E3BE-4FAD-8777-14456A0FCA79}"/>
                    </a:ext>
                  </a:extLst>
                </p14:cNvPr>
                <p14:cNvContentPartPr/>
                <p14:nvPr/>
              </p14:nvContentPartPr>
              <p14:xfrm>
                <a:off x="1356049" y="1772179"/>
                <a:ext cx="23040" cy="155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A9679E-E3BE-4FAD-8777-14456A0FCA7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47049" y="1763179"/>
                  <a:ext cx="40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BD4C51A-DFD2-4FF1-B085-C423D3D3876B}"/>
                    </a:ext>
                  </a:extLst>
                </p14:cNvPr>
                <p14:cNvContentPartPr/>
                <p14:nvPr/>
              </p14:nvContentPartPr>
              <p14:xfrm>
                <a:off x="1430569" y="1853179"/>
                <a:ext cx="62280" cy="67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BD4C51A-DFD2-4FF1-B085-C423D3D3876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21929" y="1844539"/>
                  <a:ext cx="799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EDFBD7-794E-43A1-94FA-6014579CD67F}"/>
              </a:ext>
            </a:extLst>
          </p:cNvPr>
          <p:cNvGrpSpPr/>
          <p:nvPr/>
        </p:nvGrpSpPr>
        <p:grpSpPr>
          <a:xfrm>
            <a:off x="2693809" y="3487579"/>
            <a:ext cx="78120" cy="224280"/>
            <a:chOff x="2693809" y="3487579"/>
            <a:chExt cx="7812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BA566F2-AB7A-4C7C-B70A-A2475D8A7FFF}"/>
                    </a:ext>
                  </a:extLst>
                </p14:cNvPr>
                <p14:cNvContentPartPr/>
                <p14:nvPr/>
              </p14:nvContentPartPr>
              <p14:xfrm>
                <a:off x="2721169" y="3513859"/>
                <a:ext cx="33120" cy="198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BA566F2-AB7A-4C7C-B70A-A2475D8A7FF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712529" y="3504859"/>
                  <a:ext cx="50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ABA71F-74B9-4E48-8D94-A7137FFB0B9A}"/>
                    </a:ext>
                  </a:extLst>
                </p14:cNvPr>
                <p14:cNvContentPartPr/>
                <p14:nvPr/>
              </p14:nvContentPartPr>
              <p14:xfrm>
                <a:off x="2693809" y="3487579"/>
                <a:ext cx="78120" cy="82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ABA71F-74B9-4E48-8D94-A7137FFB0B9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685169" y="3478939"/>
                  <a:ext cx="957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EB07848-45FF-43E9-A2CA-BE9353E43988}"/>
                  </a:ext>
                </a:extLst>
              </p14:cNvPr>
              <p14:cNvContentPartPr/>
              <p14:nvPr/>
            </p14:nvContentPartPr>
            <p14:xfrm>
              <a:off x="5043889" y="3600619"/>
              <a:ext cx="104760" cy="172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EB07848-45FF-43E9-A2CA-BE9353E4398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035249" y="3591619"/>
                <a:ext cx="122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A6FE465-6469-47D0-910F-0EDDF3EE66EE}"/>
                  </a:ext>
                </a:extLst>
              </p14:cNvPr>
              <p14:cNvContentPartPr/>
              <p14:nvPr/>
            </p14:nvContentPartPr>
            <p14:xfrm>
              <a:off x="5073409" y="4026139"/>
              <a:ext cx="11160" cy="210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A6FE465-6469-47D0-910F-0EDDF3EE66E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64769" y="4017139"/>
                <a:ext cx="2880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D75BB57D-C846-4CE4-837C-83B6F52A604B}"/>
              </a:ext>
            </a:extLst>
          </p:cNvPr>
          <p:cNvGrpSpPr/>
          <p:nvPr/>
        </p:nvGrpSpPr>
        <p:grpSpPr>
          <a:xfrm>
            <a:off x="4819609" y="4436179"/>
            <a:ext cx="286200" cy="238320"/>
            <a:chOff x="4819609" y="4436179"/>
            <a:chExt cx="28620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F9A6E0C-4C54-4981-B079-1B06A17A7A31}"/>
                    </a:ext>
                  </a:extLst>
                </p14:cNvPr>
                <p14:cNvContentPartPr/>
                <p14:nvPr/>
              </p14:nvContentPartPr>
              <p14:xfrm>
                <a:off x="4819609" y="4503859"/>
                <a:ext cx="30960" cy="170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F9A6E0C-4C54-4981-B079-1B06A17A7A3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10609" y="4495219"/>
                  <a:ext cx="48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751C5B-2353-488A-B27D-0C00E9AE8605}"/>
                    </a:ext>
                  </a:extLst>
                </p14:cNvPr>
                <p14:cNvContentPartPr/>
                <p14:nvPr/>
              </p14:nvContentPartPr>
              <p14:xfrm>
                <a:off x="4957849" y="4475059"/>
                <a:ext cx="69480" cy="94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751C5B-2353-488A-B27D-0C00E9AE860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48849" y="4466419"/>
                  <a:ext cx="87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0ADFD35-815A-4655-A673-0D94CFD6F043}"/>
                    </a:ext>
                  </a:extLst>
                </p14:cNvPr>
                <p14:cNvContentPartPr/>
                <p14:nvPr/>
              </p14:nvContentPartPr>
              <p14:xfrm>
                <a:off x="5000329" y="4436179"/>
                <a:ext cx="105480" cy="23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0ADFD35-815A-4655-A673-0D94CFD6F04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91689" y="4427179"/>
                  <a:ext cx="12312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1E24B9D-13D5-4D6C-906D-32AA7299FC7B}"/>
                  </a:ext>
                </a:extLst>
              </p14:cNvPr>
              <p14:cNvContentPartPr/>
              <p14:nvPr/>
            </p14:nvContentPartPr>
            <p14:xfrm>
              <a:off x="5332249" y="3628699"/>
              <a:ext cx="165600" cy="232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1E24B9D-13D5-4D6C-906D-32AA7299FC7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323249" y="3619699"/>
                <a:ext cx="18324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F4430C6B-BBC8-4301-B2A4-45897F4267B2}"/>
              </a:ext>
            </a:extLst>
          </p:cNvPr>
          <p:cNvGrpSpPr/>
          <p:nvPr/>
        </p:nvGrpSpPr>
        <p:grpSpPr>
          <a:xfrm>
            <a:off x="5989249" y="3598819"/>
            <a:ext cx="380160" cy="569160"/>
            <a:chOff x="5989249" y="3598819"/>
            <a:chExt cx="380160" cy="5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BCAAEB-A53F-4935-889F-383D61EF8BF6}"/>
                    </a:ext>
                  </a:extLst>
                </p14:cNvPr>
                <p14:cNvContentPartPr/>
                <p14:nvPr/>
              </p14:nvContentPartPr>
              <p14:xfrm>
                <a:off x="6017329" y="3613219"/>
                <a:ext cx="44280" cy="77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BCAAEB-A53F-4935-889F-383D61EF8BF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08329" y="3604579"/>
                  <a:ext cx="61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269EF73-6E6E-4692-A64E-A7984A0DF4A4}"/>
                    </a:ext>
                  </a:extLst>
                </p14:cNvPr>
                <p14:cNvContentPartPr/>
                <p14:nvPr/>
              </p14:nvContentPartPr>
              <p14:xfrm>
                <a:off x="6071329" y="3598819"/>
                <a:ext cx="45720" cy="135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269EF73-6E6E-4692-A64E-A7984A0DF4A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62689" y="3589819"/>
                  <a:ext cx="63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90C390-CB6D-439C-AAE4-E4064E4644BC}"/>
                    </a:ext>
                  </a:extLst>
                </p14:cNvPr>
                <p14:cNvContentPartPr/>
                <p14:nvPr/>
              </p14:nvContentPartPr>
              <p14:xfrm>
                <a:off x="5989249" y="3978979"/>
                <a:ext cx="96120" cy="189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90C390-CB6D-439C-AAE4-E4064E4644B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80609" y="3969979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85C7153-13D4-46A1-A339-8258A9766956}"/>
                    </a:ext>
                  </a:extLst>
                </p14:cNvPr>
                <p14:cNvContentPartPr/>
                <p14:nvPr/>
              </p14:nvContentPartPr>
              <p14:xfrm>
                <a:off x="6190849" y="3651739"/>
                <a:ext cx="178560" cy="240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85C7153-13D4-46A1-A339-8258A976695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82209" y="3643099"/>
                  <a:ext cx="19620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9CBADF-E27A-4A9A-B54C-D12E7F2E86C1}"/>
              </a:ext>
            </a:extLst>
          </p:cNvPr>
          <p:cNvGrpSpPr/>
          <p:nvPr/>
        </p:nvGrpSpPr>
        <p:grpSpPr>
          <a:xfrm>
            <a:off x="5321809" y="4011379"/>
            <a:ext cx="186840" cy="203760"/>
            <a:chOff x="5321809" y="4011379"/>
            <a:chExt cx="18684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621BC0E-8EE9-4F98-9F02-721FA7580C11}"/>
                    </a:ext>
                  </a:extLst>
                </p14:cNvPr>
                <p14:cNvContentPartPr/>
                <p14:nvPr/>
              </p14:nvContentPartPr>
              <p14:xfrm>
                <a:off x="5464009" y="4068259"/>
                <a:ext cx="37800" cy="36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21BC0E-8EE9-4F98-9F02-721FA7580C1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55009" y="4059259"/>
                  <a:ext cx="55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3506D1-2D83-48A4-BC13-31FE644BB446}"/>
                    </a:ext>
                  </a:extLst>
                </p14:cNvPr>
                <p14:cNvContentPartPr/>
                <p14:nvPr/>
              </p14:nvContentPartPr>
              <p14:xfrm>
                <a:off x="5321809" y="4011379"/>
                <a:ext cx="186840" cy="203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3506D1-2D83-48A4-BC13-31FE644BB4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13169" y="4002739"/>
                  <a:ext cx="20448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D093D35-9C38-4F17-BE04-3A89CE9704BF}"/>
                  </a:ext>
                </a:extLst>
              </p14:cNvPr>
              <p14:cNvContentPartPr/>
              <p14:nvPr/>
            </p14:nvContentPartPr>
            <p14:xfrm>
              <a:off x="3036529" y="3082939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D093D35-9C38-4F17-BE04-3A89CE9704B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027529" y="307429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284C6340-739D-42D7-A346-6612BF844BB9}"/>
              </a:ext>
            </a:extLst>
          </p:cNvPr>
          <p:cNvGrpSpPr/>
          <p:nvPr/>
        </p:nvGrpSpPr>
        <p:grpSpPr>
          <a:xfrm>
            <a:off x="89929" y="4411699"/>
            <a:ext cx="630000" cy="322200"/>
            <a:chOff x="89929" y="4411699"/>
            <a:chExt cx="63000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3FC4905-8042-459B-9957-84EB874740E9}"/>
                    </a:ext>
                  </a:extLst>
                </p14:cNvPr>
                <p14:cNvContentPartPr/>
                <p14:nvPr/>
              </p14:nvContentPartPr>
              <p14:xfrm>
                <a:off x="89929" y="4439419"/>
                <a:ext cx="155160" cy="241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3FC4905-8042-459B-9957-84EB874740E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289" y="4430419"/>
                  <a:ext cx="172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88DEC6A-2C7E-4585-B2B2-BAB6D1676D6F}"/>
                    </a:ext>
                  </a:extLst>
                </p14:cNvPr>
                <p14:cNvContentPartPr/>
                <p14:nvPr/>
              </p14:nvContentPartPr>
              <p14:xfrm>
                <a:off x="299449" y="4518979"/>
                <a:ext cx="54720" cy="103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88DEC6A-2C7E-4585-B2B2-BAB6D1676D6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0449" y="4509979"/>
                  <a:ext cx="72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D798C4-98D6-411A-B0AB-CFE52EEA59E1}"/>
                    </a:ext>
                  </a:extLst>
                </p14:cNvPr>
                <p14:cNvContentPartPr/>
                <p14:nvPr/>
              </p14:nvContentPartPr>
              <p14:xfrm>
                <a:off x="392329" y="4411699"/>
                <a:ext cx="82440" cy="229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D798C4-98D6-411A-B0AB-CFE52EEA59E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3329" y="4402699"/>
                  <a:ext cx="100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D2E32FD-809E-46B1-B952-4DD025C86CB7}"/>
                    </a:ext>
                  </a:extLst>
                </p14:cNvPr>
                <p14:cNvContentPartPr/>
                <p14:nvPr/>
              </p14:nvContentPartPr>
              <p14:xfrm>
                <a:off x="484489" y="4549579"/>
                <a:ext cx="116280" cy="81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D2E32FD-809E-46B1-B952-4DD025C86CB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75489" y="4540579"/>
                  <a:ext cx="133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66B9867-58E6-4F2E-8421-8F7944E9F522}"/>
                    </a:ext>
                  </a:extLst>
                </p14:cNvPr>
                <p14:cNvContentPartPr/>
                <p14:nvPr/>
              </p14:nvContentPartPr>
              <p14:xfrm>
                <a:off x="596089" y="4535899"/>
                <a:ext cx="123840" cy="198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66B9867-58E6-4F2E-8421-8F7944E9F52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87449" y="4527259"/>
                  <a:ext cx="1414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9F5A6E0-76D7-40CB-B9AC-16F2844FAC6D}"/>
              </a:ext>
            </a:extLst>
          </p:cNvPr>
          <p:cNvGrpSpPr/>
          <p:nvPr/>
        </p:nvGrpSpPr>
        <p:grpSpPr>
          <a:xfrm>
            <a:off x="955729" y="4532299"/>
            <a:ext cx="260280" cy="108720"/>
            <a:chOff x="955729" y="4532299"/>
            <a:chExt cx="26028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C3AE6E-5C14-4CB9-9BBB-83C066501C75}"/>
                    </a:ext>
                  </a:extLst>
                </p14:cNvPr>
                <p14:cNvContentPartPr/>
                <p14:nvPr/>
              </p14:nvContentPartPr>
              <p14:xfrm>
                <a:off x="955729" y="4532299"/>
                <a:ext cx="95760" cy="105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C3AE6E-5C14-4CB9-9BBB-83C066501C7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7089" y="4523659"/>
                  <a:ext cx="113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E07DB1C-8E99-48F8-B8A1-CEF24CBD6DFC}"/>
                    </a:ext>
                  </a:extLst>
                </p14:cNvPr>
                <p14:cNvContentPartPr/>
                <p14:nvPr/>
              </p14:nvContentPartPr>
              <p14:xfrm>
                <a:off x="1072729" y="4536979"/>
                <a:ext cx="143280" cy="104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E07DB1C-8E99-48F8-B8A1-CEF24CBD6DF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63729" y="4527979"/>
                  <a:ext cx="16092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F890B8F-C18A-43F7-AEC8-20C9253835AE}"/>
              </a:ext>
            </a:extLst>
          </p:cNvPr>
          <p:cNvGrpSpPr/>
          <p:nvPr/>
        </p:nvGrpSpPr>
        <p:grpSpPr>
          <a:xfrm>
            <a:off x="1451809" y="4377859"/>
            <a:ext cx="1225440" cy="256320"/>
            <a:chOff x="1451809" y="4377859"/>
            <a:chExt cx="122544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72A98D5-5999-4995-A78E-CDB4E8E844CC}"/>
                    </a:ext>
                  </a:extLst>
                </p14:cNvPr>
                <p14:cNvContentPartPr/>
                <p14:nvPr/>
              </p14:nvContentPartPr>
              <p14:xfrm>
                <a:off x="1451809" y="4500259"/>
                <a:ext cx="31680" cy="110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72A98D5-5999-4995-A78E-CDB4E8E844C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443169" y="4491259"/>
                  <a:ext cx="49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514DA9A-B762-4904-80FF-BA5A5B1EB1D3}"/>
                    </a:ext>
                  </a:extLst>
                </p14:cNvPr>
                <p14:cNvContentPartPr/>
                <p14:nvPr/>
              </p14:nvContentPartPr>
              <p14:xfrm>
                <a:off x="1502569" y="4423219"/>
                <a:ext cx="22680" cy="16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514DA9A-B762-4904-80FF-BA5A5B1EB1D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93569" y="4414579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1DCCE8E-59AA-4006-A521-93F106E5066F}"/>
                    </a:ext>
                  </a:extLst>
                </p14:cNvPr>
                <p14:cNvContentPartPr/>
                <p14:nvPr/>
              </p14:nvContentPartPr>
              <p14:xfrm>
                <a:off x="1548289" y="4387219"/>
                <a:ext cx="235800" cy="210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1DCCE8E-59AA-4006-A521-93F106E5066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39289" y="4378579"/>
                  <a:ext cx="253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8172C5-3446-44F5-9CB9-2FD340B3CD01}"/>
                    </a:ext>
                  </a:extLst>
                </p14:cNvPr>
                <p14:cNvContentPartPr/>
                <p14:nvPr/>
              </p14:nvContentPartPr>
              <p14:xfrm>
                <a:off x="1828729" y="4493419"/>
                <a:ext cx="83520" cy="95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8172C5-3446-44F5-9CB9-2FD340B3CD0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820089" y="4484779"/>
                  <a:ext cx="101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E1C767E-BC86-4A99-9EE9-6347C59B3085}"/>
                    </a:ext>
                  </a:extLst>
                </p14:cNvPr>
                <p14:cNvContentPartPr/>
                <p14:nvPr/>
              </p14:nvContentPartPr>
              <p14:xfrm>
                <a:off x="1961929" y="4487659"/>
                <a:ext cx="91440" cy="126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E1C767E-BC86-4A99-9EE9-6347C59B308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952929" y="4478659"/>
                  <a:ext cx="109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57A971F-3604-4B48-900B-E9F61205D02F}"/>
                    </a:ext>
                  </a:extLst>
                </p14:cNvPr>
                <p14:cNvContentPartPr/>
                <p14:nvPr/>
              </p14:nvContentPartPr>
              <p14:xfrm>
                <a:off x="2175049" y="4377859"/>
                <a:ext cx="84960" cy="256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57A971F-3604-4B48-900B-E9F61205D02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166049" y="4369219"/>
                  <a:ext cx="1026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5D66AA-99A3-4FAD-8111-A5ACB5DBA3B9}"/>
                    </a:ext>
                  </a:extLst>
                </p14:cNvPr>
                <p14:cNvContentPartPr/>
                <p14:nvPr/>
              </p14:nvContentPartPr>
              <p14:xfrm>
                <a:off x="2158849" y="4491979"/>
                <a:ext cx="124920" cy="38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55D66AA-99A3-4FAD-8111-A5ACB5DBA3B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149849" y="4482979"/>
                  <a:ext cx="142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E9C28B9-D24D-44E8-94AF-D34DB4998967}"/>
                    </a:ext>
                  </a:extLst>
                </p14:cNvPr>
                <p14:cNvContentPartPr/>
                <p14:nvPr/>
              </p14:nvContentPartPr>
              <p14:xfrm>
                <a:off x="2290249" y="4506019"/>
                <a:ext cx="118440" cy="127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E9C28B9-D24D-44E8-94AF-D34DB499896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281249" y="4497379"/>
                  <a:ext cx="136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9AC727A-12AA-4308-8413-89E097BE588A}"/>
                    </a:ext>
                  </a:extLst>
                </p14:cNvPr>
                <p14:cNvContentPartPr/>
                <p14:nvPr/>
              </p14:nvContentPartPr>
              <p14:xfrm>
                <a:off x="2472409" y="4500259"/>
                <a:ext cx="204840" cy="129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9AC727A-12AA-4308-8413-89E097BE588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463409" y="4491259"/>
                  <a:ext cx="22248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2329FF-F4B5-41EB-9230-F5E8AF6089AD}"/>
              </a:ext>
            </a:extLst>
          </p:cNvPr>
          <p:cNvGrpSpPr/>
          <p:nvPr/>
        </p:nvGrpSpPr>
        <p:grpSpPr>
          <a:xfrm>
            <a:off x="2832409" y="4508179"/>
            <a:ext cx="453960" cy="181440"/>
            <a:chOff x="2832409" y="4508179"/>
            <a:chExt cx="45396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0790080-17BE-456A-B705-822B3D07E853}"/>
                    </a:ext>
                  </a:extLst>
                </p14:cNvPr>
                <p14:cNvContentPartPr/>
                <p14:nvPr/>
              </p14:nvContentPartPr>
              <p14:xfrm>
                <a:off x="2832409" y="4589899"/>
                <a:ext cx="26280" cy="99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0790080-17BE-456A-B705-822B3D07E85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823409" y="4581259"/>
                  <a:ext cx="43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EAC000-5FAE-4206-8AA8-53869356C21E}"/>
                    </a:ext>
                  </a:extLst>
                </p14:cNvPr>
                <p14:cNvContentPartPr/>
                <p14:nvPr/>
              </p14:nvContentPartPr>
              <p14:xfrm>
                <a:off x="2991169" y="4561099"/>
                <a:ext cx="160200" cy="64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EAC000-5FAE-4206-8AA8-53869356C21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982169" y="4552459"/>
                  <a:ext cx="177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E09AFB2-96CD-4456-A306-72A17A336DB7}"/>
                    </a:ext>
                  </a:extLst>
                </p14:cNvPr>
                <p14:cNvContentPartPr/>
                <p14:nvPr/>
              </p14:nvContentPartPr>
              <p14:xfrm>
                <a:off x="3207889" y="4508179"/>
                <a:ext cx="78480" cy="114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E09AFB2-96CD-4456-A306-72A17A336DB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199249" y="4499179"/>
                  <a:ext cx="961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ECC9739-BEA1-4A3C-8896-5F6A6482DF74}"/>
              </a:ext>
            </a:extLst>
          </p:cNvPr>
          <p:cNvGrpSpPr/>
          <p:nvPr/>
        </p:nvGrpSpPr>
        <p:grpSpPr>
          <a:xfrm>
            <a:off x="3516049" y="4507099"/>
            <a:ext cx="336960" cy="120960"/>
            <a:chOff x="3516049" y="4507099"/>
            <a:chExt cx="33696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B7259F7-6ACB-48AE-A2DE-B78A55EC9418}"/>
                    </a:ext>
                  </a:extLst>
                </p14:cNvPr>
                <p14:cNvContentPartPr/>
                <p14:nvPr/>
              </p14:nvContentPartPr>
              <p14:xfrm>
                <a:off x="3516049" y="4536259"/>
                <a:ext cx="101520" cy="65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B7259F7-6ACB-48AE-A2DE-B78A55EC941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07409" y="4527259"/>
                  <a:ext cx="119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9D7F932-EB8A-40C2-B26C-EE7CDCD2381D}"/>
                    </a:ext>
                  </a:extLst>
                </p14:cNvPr>
                <p14:cNvContentPartPr/>
                <p14:nvPr/>
              </p14:nvContentPartPr>
              <p14:xfrm>
                <a:off x="3621889" y="4507099"/>
                <a:ext cx="231120" cy="120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9D7F932-EB8A-40C2-B26C-EE7CDCD2381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13249" y="4498459"/>
                  <a:ext cx="24876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6F46DAC-81D0-477A-9A70-D7DB73D7BFB4}"/>
              </a:ext>
            </a:extLst>
          </p:cNvPr>
          <p:cNvGrpSpPr/>
          <p:nvPr/>
        </p:nvGrpSpPr>
        <p:grpSpPr>
          <a:xfrm>
            <a:off x="2290969" y="4918939"/>
            <a:ext cx="266040" cy="103320"/>
            <a:chOff x="2290969" y="4918939"/>
            <a:chExt cx="266040" cy="10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728038F-65B0-4009-B34F-CE62766F2A5F}"/>
                    </a:ext>
                  </a:extLst>
                </p14:cNvPr>
                <p14:cNvContentPartPr/>
                <p14:nvPr/>
              </p14:nvContentPartPr>
              <p14:xfrm>
                <a:off x="2290969" y="4924339"/>
                <a:ext cx="90720" cy="97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728038F-65B0-4009-B34F-CE62766F2A5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282329" y="4915699"/>
                  <a:ext cx="108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1A4B59A-57B8-426C-AC7A-C07116C0FD50}"/>
                    </a:ext>
                  </a:extLst>
                </p14:cNvPr>
                <p14:cNvContentPartPr/>
                <p14:nvPr/>
              </p14:nvContentPartPr>
              <p14:xfrm>
                <a:off x="2428129" y="4918939"/>
                <a:ext cx="128880" cy="103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1A4B59A-57B8-426C-AC7A-C07116C0FD5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419489" y="4910299"/>
                  <a:ext cx="14652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758C0AD-0102-4671-93A6-6730F853BCF2}"/>
              </a:ext>
            </a:extLst>
          </p:cNvPr>
          <p:cNvGrpSpPr/>
          <p:nvPr/>
        </p:nvGrpSpPr>
        <p:grpSpPr>
          <a:xfrm>
            <a:off x="2732329" y="4789339"/>
            <a:ext cx="421200" cy="229320"/>
            <a:chOff x="2732329" y="4789339"/>
            <a:chExt cx="42120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0629408-2B2C-4D12-A4C1-7E68438C05B9}"/>
                    </a:ext>
                  </a:extLst>
                </p14:cNvPr>
                <p14:cNvContentPartPr/>
                <p14:nvPr/>
              </p14:nvContentPartPr>
              <p14:xfrm>
                <a:off x="2732329" y="4799059"/>
                <a:ext cx="93600" cy="219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0629408-2B2C-4D12-A4C1-7E68438C05B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723329" y="4790419"/>
                  <a:ext cx="111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2229034-2236-4656-8EE3-A9B4CAA33C00}"/>
                    </a:ext>
                  </a:extLst>
                </p14:cNvPr>
                <p14:cNvContentPartPr/>
                <p14:nvPr/>
              </p14:nvContentPartPr>
              <p14:xfrm>
                <a:off x="2920249" y="4789339"/>
                <a:ext cx="233280" cy="220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2229034-2236-4656-8EE3-A9B4CAA33C0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11249" y="4780699"/>
                  <a:ext cx="25092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C023315-27A1-4D14-A0B2-A990E90FFE6D}"/>
              </a:ext>
            </a:extLst>
          </p:cNvPr>
          <p:cNvGrpSpPr/>
          <p:nvPr/>
        </p:nvGrpSpPr>
        <p:grpSpPr>
          <a:xfrm>
            <a:off x="3393649" y="4742539"/>
            <a:ext cx="1134720" cy="307800"/>
            <a:chOff x="3393649" y="4742539"/>
            <a:chExt cx="113472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3C45E0A-9C8A-4312-8055-0DCC5132A2FD}"/>
                    </a:ext>
                  </a:extLst>
                </p14:cNvPr>
                <p14:cNvContentPartPr/>
                <p14:nvPr/>
              </p14:nvContentPartPr>
              <p14:xfrm>
                <a:off x="3393649" y="4845139"/>
                <a:ext cx="35640" cy="120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3C45E0A-9C8A-4312-8055-0DCC5132A2F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384649" y="4836499"/>
                  <a:ext cx="5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BD8F623-F364-4031-A04D-81BFC8365FE2}"/>
                    </a:ext>
                  </a:extLst>
                </p14:cNvPr>
                <p14:cNvContentPartPr/>
                <p14:nvPr/>
              </p14:nvContentPartPr>
              <p14:xfrm>
                <a:off x="3415609" y="4742539"/>
                <a:ext cx="159480" cy="254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BD8F623-F364-4031-A04D-81BFC8365FE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06609" y="4733539"/>
                  <a:ext cx="177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F47A112-589D-4862-A7D7-97AF603812F5}"/>
                    </a:ext>
                  </a:extLst>
                </p14:cNvPr>
                <p14:cNvContentPartPr/>
                <p14:nvPr/>
              </p14:nvContentPartPr>
              <p14:xfrm>
                <a:off x="3617569" y="4751539"/>
                <a:ext cx="114840" cy="229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F47A112-589D-4862-A7D7-97AF603812F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08929" y="4742539"/>
                  <a:ext cx="1324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DE251D1-FDF8-49B3-BD7A-E1E104AD84E9}"/>
                    </a:ext>
                  </a:extLst>
                </p14:cNvPr>
                <p14:cNvContentPartPr/>
                <p14:nvPr/>
              </p14:nvContentPartPr>
              <p14:xfrm>
                <a:off x="3741049" y="4905979"/>
                <a:ext cx="145440" cy="99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DE251D1-FDF8-49B3-BD7A-E1E104AD84E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32409" y="4896979"/>
                  <a:ext cx="163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0FB1B52-7435-46D4-A1E4-2D744F438905}"/>
                    </a:ext>
                  </a:extLst>
                </p14:cNvPr>
                <p14:cNvContentPartPr/>
                <p14:nvPr/>
              </p14:nvContentPartPr>
              <p14:xfrm>
                <a:off x="3926449" y="4876099"/>
                <a:ext cx="92880" cy="102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0FB1B52-7435-46D4-A1E4-2D744F43890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917449" y="4867459"/>
                  <a:ext cx="110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EF01851-1C5B-4BF1-8BDD-AF4E9A3D893F}"/>
                    </a:ext>
                  </a:extLst>
                </p14:cNvPr>
                <p14:cNvContentPartPr/>
                <p14:nvPr/>
              </p14:nvContentPartPr>
              <p14:xfrm>
                <a:off x="4062529" y="4747939"/>
                <a:ext cx="108720" cy="283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EF01851-1C5B-4BF1-8BDD-AF4E9A3D893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053889" y="4738939"/>
                  <a:ext cx="126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381BA87-34A5-4517-AA2A-CC68198BAD22}"/>
                    </a:ext>
                  </a:extLst>
                </p14:cNvPr>
                <p14:cNvContentPartPr/>
                <p14:nvPr/>
              </p14:nvContentPartPr>
              <p14:xfrm>
                <a:off x="4203649" y="4913179"/>
                <a:ext cx="324720" cy="137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381BA87-34A5-4517-AA2A-CC68198BAD2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195009" y="4904539"/>
                  <a:ext cx="34236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6E22CB-E712-405A-B67F-BA4F6DECE396}"/>
              </a:ext>
            </a:extLst>
          </p:cNvPr>
          <p:cNvGrpSpPr/>
          <p:nvPr/>
        </p:nvGrpSpPr>
        <p:grpSpPr>
          <a:xfrm>
            <a:off x="130609" y="4771339"/>
            <a:ext cx="1985760" cy="341280"/>
            <a:chOff x="130609" y="4771339"/>
            <a:chExt cx="198576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26FB24-A115-4A79-8368-B014BB64543D}"/>
                    </a:ext>
                  </a:extLst>
                </p14:cNvPr>
                <p14:cNvContentPartPr/>
                <p14:nvPr/>
              </p14:nvContentPartPr>
              <p14:xfrm>
                <a:off x="130609" y="4877539"/>
                <a:ext cx="84240" cy="88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26FB24-A115-4A79-8368-B014BB64543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1969" y="4868539"/>
                  <a:ext cx="101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0548B89-BB0C-424B-81C9-A53FA8C2D51F}"/>
                    </a:ext>
                  </a:extLst>
                </p14:cNvPr>
                <p14:cNvContentPartPr/>
                <p14:nvPr/>
              </p14:nvContentPartPr>
              <p14:xfrm>
                <a:off x="250129" y="4895539"/>
                <a:ext cx="84600" cy="103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0548B89-BB0C-424B-81C9-A53FA8C2D51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41489" y="4886899"/>
                  <a:ext cx="102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54ABE2E-01E2-4B0E-B412-CB1A7E89079D}"/>
                    </a:ext>
                  </a:extLst>
                </p14:cNvPr>
                <p14:cNvContentPartPr/>
                <p14:nvPr/>
              </p14:nvContentPartPr>
              <p14:xfrm>
                <a:off x="360649" y="4789339"/>
                <a:ext cx="172440" cy="238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54ABE2E-01E2-4B0E-B412-CB1A7E89079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2009" y="4780699"/>
                  <a:ext cx="190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BAE372A-C83D-4539-9960-9E0EA52B5478}"/>
                    </a:ext>
                  </a:extLst>
                </p14:cNvPr>
                <p14:cNvContentPartPr/>
                <p14:nvPr/>
              </p14:nvContentPartPr>
              <p14:xfrm>
                <a:off x="682849" y="4854859"/>
                <a:ext cx="132480" cy="146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BAE372A-C83D-4539-9960-9E0EA52B547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74209" y="4846219"/>
                  <a:ext cx="15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2719748-F69D-40AF-A0D1-A794E9D23FBD}"/>
                    </a:ext>
                  </a:extLst>
                </p14:cNvPr>
                <p14:cNvContentPartPr/>
                <p14:nvPr/>
              </p14:nvContentPartPr>
              <p14:xfrm>
                <a:off x="835129" y="4858819"/>
                <a:ext cx="154440" cy="155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2719748-F69D-40AF-A0D1-A794E9D23FB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6489" y="4849819"/>
                  <a:ext cx="172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1DD8D84-B330-4609-A4AC-3249D1B1F518}"/>
                    </a:ext>
                  </a:extLst>
                </p14:cNvPr>
                <p14:cNvContentPartPr/>
                <p14:nvPr/>
              </p14:nvContentPartPr>
              <p14:xfrm>
                <a:off x="1171009" y="4873579"/>
                <a:ext cx="171720" cy="128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1DD8D84-B330-4609-A4AC-3249D1B1F51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62009" y="4864579"/>
                  <a:ext cx="189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DECCC6E-DE79-457B-B74D-90DE99DD1AFB}"/>
                    </a:ext>
                  </a:extLst>
                </p14:cNvPr>
                <p14:cNvContentPartPr/>
                <p14:nvPr/>
              </p14:nvContentPartPr>
              <p14:xfrm>
                <a:off x="1393129" y="4867819"/>
                <a:ext cx="153360" cy="136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DECCC6E-DE79-457B-B74D-90DE99DD1AF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84129" y="4859179"/>
                  <a:ext cx="171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2CA512E-3849-42BF-B614-0FEC6668F0CC}"/>
                    </a:ext>
                  </a:extLst>
                </p14:cNvPr>
                <p14:cNvContentPartPr/>
                <p14:nvPr/>
              </p14:nvContentPartPr>
              <p14:xfrm>
                <a:off x="1566289" y="4797979"/>
                <a:ext cx="108000" cy="182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2CA512E-3849-42BF-B614-0FEC6668F0C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57289" y="4789339"/>
                  <a:ext cx="125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06C6B8C-6DF5-4E71-B3CC-C3D10BFEAB89}"/>
                    </a:ext>
                  </a:extLst>
                </p14:cNvPr>
                <p14:cNvContentPartPr/>
                <p14:nvPr/>
              </p14:nvContentPartPr>
              <p14:xfrm>
                <a:off x="1698769" y="4771339"/>
                <a:ext cx="189000" cy="189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06C6B8C-6DF5-4E71-B3CC-C3D10BFEAB8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690129" y="4762339"/>
                  <a:ext cx="206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7F0C63D-F2FD-49BA-81DF-9E2A210F2EEE}"/>
                    </a:ext>
                  </a:extLst>
                </p14:cNvPr>
                <p14:cNvContentPartPr/>
                <p14:nvPr/>
              </p14:nvContentPartPr>
              <p14:xfrm>
                <a:off x="1913689" y="4781419"/>
                <a:ext cx="121320" cy="201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7F0C63D-F2FD-49BA-81DF-9E2A210F2EE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905049" y="4772419"/>
                  <a:ext cx="138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5741ACF-3D0C-4DAA-B949-66940C6A3CDD}"/>
                    </a:ext>
                  </a:extLst>
                </p14:cNvPr>
                <p14:cNvContentPartPr/>
                <p14:nvPr/>
              </p14:nvContentPartPr>
              <p14:xfrm>
                <a:off x="2085409" y="4836139"/>
                <a:ext cx="30960" cy="122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5741ACF-3D0C-4DAA-B949-66940C6A3CD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076769" y="4827499"/>
                  <a:ext cx="48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ECDB5F-D411-4A67-9956-AA8E52DD57D7}"/>
                    </a:ext>
                  </a:extLst>
                </p14:cNvPr>
                <p14:cNvContentPartPr/>
                <p14:nvPr/>
              </p14:nvContentPartPr>
              <p14:xfrm>
                <a:off x="1141489" y="5055019"/>
                <a:ext cx="903600" cy="57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ECDB5F-D411-4A67-9956-AA8E52DD57D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32849" y="5046019"/>
                  <a:ext cx="92124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A293779-58D1-48D9-9F8F-A72BCE8B8C57}"/>
                  </a:ext>
                </a:extLst>
              </p14:cNvPr>
              <p14:cNvContentPartPr/>
              <p14:nvPr/>
            </p14:nvContentPartPr>
            <p14:xfrm>
              <a:off x="5907889" y="3922819"/>
              <a:ext cx="451080" cy="4222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A293779-58D1-48D9-9F8F-A72BCE8B8C5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899249" y="3914179"/>
                <a:ext cx="468720" cy="4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C7D019-0E81-4AE9-AA43-71A991C3CB93}"/>
                  </a:ext>
                </a:extLst>
              </p14:cNvPr>
              <p14:cNvContentPartPr/>
              <p14:nvPr/>
            </p14:nvContentPartPr>
            <p14:xfrm>
              <a:off x="6118489" y="3742819"/>
              <a:ext cx="81720" cy="173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C7D019-0E81-4AE9-AA43-71A991C3CB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9489" y="3733819"/>
                <a:ext cx="9936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5636D81-46A5-41C0-A9C0-A67482D9F940}"/>
              </a:ext>
            </a:extLst>
          </p:cNvPr>
          <p:cNvGrpSpPr/>
          <p:nvPr/>
        </p:nvGrpSpPr>
        <p:grpSpPr>
          <a:xfrm>
            <a:off x="4822849" y="3627619"/>
            <a:ext cx="612720" cy="742320"/>
            <a:chOff x="4822849" y="3627619"/>
            <a:chExt cx="612720" cy="74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CD2122-A316-4B15-B74E-1790F756F800}"/>
                    </a:ext>
                  </a:extLst>
                </p14:cNvPr>
                <p14:cNvContentPartPr/>
                <p14:nvPr/>
              </p14:nvContentPartPr>
              <p14:xfrm>
                <a:off x="4822849" y="3745339"/>
                <a:ext cx="37080" cy="226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CD2122-A316-4B15-B74E-1790F756F8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4209" y="3736339"/>
                  <a:ext cx="54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C778057-3F65-4B03-A566-0B4EFFA6CEDE}"/>
                    </a:ext>
                  </a:extLst>
                </p14:cNvPr>
                <p14:cNvContentPartPr/>
                <p14:nvPr/>
              </p14:nvContentPartPr>
              <p14:xfrm>
                <a:off x="4937689" y="3740659"/>
                <a:ext cx="124200" cy="13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C778057-3F65-4B03-A566-0B4EFFA6CED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29049" y="3731659"/>
                  <a:ext cx="141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E0BD93-0C54-42A1-9D8D-4A73B7470D1A}"/>
                    </a:ext>
                  </a:extLst>
                </p14:cNvPr>
                <p14:cNvContentPartPr/>
                <p14:nvPr/>
              </p14:nvContentPartPr>
              <p14:xfrm>
                <a:off x="4906729" y="4156819"/>
                <a:ext cx="117360" cy="21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E0BD93-0C54-42A1-9D8D-4A73B7470D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8089" y="4148179"/>
                  <a:ext cx="135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BF58F4-EACA-4540-B146-06C360866F93}"/>
                    </a:ext>
                  </a:extLst>
                </p14:cNvPr>
                <p14:cNvContentPartPr/>
                <p14:nvPr/>
              </p14:nvContentPartPr>
              <p14:xfrm>
                <a:off x="5134609" y="3627619"/>
                <a:ext cx="300960" cy="416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BF58F4-EACA-4540-B146-06C360866F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25609" y="3618619"/>
                  <a:ext cx="318600" cy="43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8648</TotalTime>
  <Words>68</Words>
  <Application>Microsoft Office PowerPoint</Application>
  <PresentationFormat>On-screen Show (16:9)</PresentationFormat>
  <Paragraphs>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CSE 11  Accelerated Intro to Programming Lecture 10</vt:lpstr>
      <vt:lpstr>Announcements</vt:lpstr>
      <vt:lpstr>WeeklyPay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345</cp:revision>
  <dcterms:modified xsi:type="dcterms:W3CDTF">2021-04-19T16:52:36Z</dcterms:modified>
</cp:coreProperties>
</file>